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68" d="100"/>
          <a:sy n="68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96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69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6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3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246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13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31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51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58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92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l’icône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37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87C58-CD40-BA47-B693-011C5A9522A2}" type="datetimeFigureOut">
              <a:rPr lang="fr-FR" smtClean="0"/>
              <a:t>30/04/2018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B847D-3DA1-1D4E-8AFE-6622F6C51C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3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B6C8BD99-8FDA-DC47-A1AE-8BA0E7B37D60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D5015EA-133E-D149-BAF1-21D7059E225C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1FE39F23-2A29-C749-AF34-102ACB3130D9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0C0521A2-86BB-274C-876E-1D5D24D7E01D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E50FCFBF-36CB-974F-9625-1D8D69D3A578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8" name="ZoneTexte 7">
            <a:extLst>
              <a:ext uri="{FF2B5EF4-FFF2-40B4-BE49-F238E27FC236}">
                <a16:creationId xmlns:a16="http://schemas.microsoft.com/office/drawing/2014/main" id="{88BCA7F2-9C8F-EF42-8E61-17EE0E4A9722}"/>
              </a:ext>
            </a:extLst>
          </p:cNvPr>
          <p:cNvSpPr txBox="1"/>
          <p:nvPr/>
        </p:nvSpPr>
        <p:spPr>
          <a:xfrm>
            <a:off x="849325" y="852839"/>
            <a:ext cx="3586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Ecris les nombres suivants en lettres 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9278CD3-1B7B-2E4D-B6E2-7696F325E982}"/>
              </a:ext>
            </a:extLst>
          </p:cNvPr>
          <p:cNvSpPr txBox="1"/>
          <p:nvPr/>
        </p:nvSpPr>
        <p:spPr>
          <a:xfrm>
            <a:off x="849324" y="991338"/>
            <a:ext cx="779381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 :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7 : </a:t>
            </a:r>
          </a:p>
        </p:txBody>
      </p:sp>
      <p:grpSp>
        <p:nvGrpSpPr>
          <p:cNvPr id="11" name="Groupe 128">
            <a:extLst>
              <a:ext uri="{FF2B5EF4-FFF2-40B4-BE49-F238E27FC236}">
                <a16:creationId xmlns:a16="http://schemas.microsoft.com/office/drawing/2014/main" id="{89198642-2252-F644-B8D9-BBA302490F45}"/>
              </a:ext>
            </a:extLst>
          </p:cNvPr>
          <p:cNvGrpSpPr/>
          <p:nvPr/>
        </p:nvGrpSpPr>
        <p:grpSpPr>
          <a:xfrm>
            <a:off x="1628705" y="1278034"/>
            <a:ext cx="2808000" cy="68885"/>
            <a:chOff x="1190863" y="8553400"/>
            <a:chExt cx="5268362" cy="144016"/>
          </a:xfrm>
        </p:grpSpPr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039F60C7-D815-C94A-9BC2-28FD9A1934E5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C4D081C3-5046-704A-9F74-0CE3CD8FF520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28">
            <a:extLst>
              <a:ext uri="{FF2B5EF4-FFF2-40B4-BE49-F238E27FC236}">
                <a16:creationId xmlns:a16="http://schemas.microsoft.com/office/drawing/2014/main" id="{12AF9D6E-61DF-0446-AAC0-3E3E9F177051}"/>
              </a:ext>
            </a:extLst>
          </p:cNvPr>
          <p:cNvGrpSpPr/>
          <p:nvPr/>
        </p:nvGrpSpPr>
        <p:grpSpPr>
          <a:xfrm>
            <a:off x="1627136" y="1675737"/>
            <a:ext cx="2808000" cy="68885"/>
            <a:chOff x="1190863" y="8553400"/>
            <a:chExt cx="5268362" cy="144016"/>
          </a:xfrm>
        </p:grpSpPr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C5167A1-9FE1-2C49-A51F-463061EA0BD8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67DC4555-F939-B243-A889-BB77A14CDEA7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FF36479C-FB24-C74B-9A99-72895D889717}"/>
              </a:ext>
            </a:extLst>
          </p:cNvPr>
          <p:cNvGrpSpPr/>
          <p:nvPr/>
        </p:nvGrpSpPr>
        <p:grpSpPr>
          <a:xfrm>
            <a:off x="849323" y="1902265"/>
            <a:ext cx="3634156" cy="997016"/>
            <a:chOff x="629867" y="1902265"/>
            <a:chExt cx="3634156" cy="997016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D86049C-D22B-0141-A94D-C5BA20F911DC}"/>
                </a:ext>
              </a:extLst>
            </p:cNvPr>
            <p:cNvSpPr txBox="1"/>
            <p:nvPr/>
          </p:nvSpPr>
          <p:spPr>
            <a:xfrm>
              <a:off x="629868" y="1902265"/>
              <a:ext cx="2720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une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FF51F7B9-B5C1-9B4E-9CA2-FE33806EE60C}"/>
                </a:ext>
              </a:extLst>
            </p:cNvPr>
            <p:cNvSpPr txBox="1"/>
            <p:nvPr/>
          </p:nvSpPr>
          <p:spPr>
            <a:xfrm>
              <a:off x="629867" y="2195410"/>
              <a:ext cx="16850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pomme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CDD8201A-5F0B-D74A-B758-24CC3D5F6F80}"/>
                </a:ext>
              </a:extLst>
            </p:cNvPr>
            <p:cNvSpPr txBox="1"/>
            <p:nvPr/>
          </p:nvSpPr>
          <p:spPr>
            <a:xfrm>
              <a:off x="629867" y="2589723"/>
              <a:ext cx="1451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lou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p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E62781B3-6C0F-8B4A-BC83-F16A57BFEE20}"/>
                </a:ext>
              </a:extLst>
            </p:cNvPr>
            <p:cNvSpPr txBox="1"/>
            <p:nvPr/>
          </p:nvSpPr>
          <p:spPr>
            <a:xfrm>
              <a:off x="2545283" y="2197191"/>
              <a:ext cx="17187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voiture</a:t>
              </a:r>
            </a:p>
          </p:txBody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A8299117-9A05-7D41-A6E2-514619C5C25E}"/>
                </a:ext>
              </a:extLst>
            </p:cNvPr>
            <p:cNvSpPr txBox="1"/>
            <p:nvPr/>
          </p:nvSpPr>
          <p:spPr>
            <a:xfrm>
              <a:off x="2545283" y="2591504"/>
              <a:ext cx="16353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souri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s</a:t>
              </a:r>
            </a:p>
          </p:txBody>
        </p: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C3FA6224-C7D4-234A-9952-C38B73A14582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3" name="Connecteur droit 22">
                <a:extLst>
                  <a:ext uri="{FF2B5EF4-FFF2-40B4-BE49-F238E27FC236}">
                    <a16:creationId xmlns:a16="http://schemas.microsoft.com/office/drawing/2014/main" id="{17CB5D1A-C0F5-CF4D-BBB0-818DD701C85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Connecteur droit 23">
                <a:extLst>
                  <a:ext uri="{FF2B5EF4-FFF2-40B4-BE49-F238E27FC236}">
                    <a16:creationId xmlns:a16="http://schemas.microsoft.com/office/drawing/2014/main" id="{903D7D04-0860-E048-A166-93F19A3FEA04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e 128">
              <a:extLst>
                <a:ext uri="{FF2B5EF4-FFF2-40B4-BE49-F238E27FC236}">
                  <a16:creationId xmlns:a16="http://schemas.microsoft.com/office/drawing/2014/main" id="{2EB75CF7-AF01-4C4E-896E-51915622C177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BC6D6E15-36ED-BC46-80FF-312094480184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04B4F895-C6BD-BC4D-9DFA-016E33D3F2E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e 128">
              <a:extLst>
                <a:ext uri="{FF2B5EF4-FFF2-40B4-BE49-F238E27FC236}">
                  <a16:creationId xmlns:a16="http://schemas.microsoft.com/office/drawing/2014/main" id="{C6693F83-49AB-A04E-A911-9799F398300E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5742A6D3-59DC-624C-BA96-C5872A4C922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AA8ECF93-B926-254D-B1E9-CA52FB31D69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e 128">
              <a:extLst>
                <a:ext uri="{FF2B5EF4-FFF2-40B4-BE49-F238E27FC236}">
                  <a16:creationId xmlns:a16="http://schemas.microsoft.com/office/drawing/2014/main" id="{D4DEF352-DD8F-154D-BFA2-7E15A44C9D80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22D90DB8-C043-A743-8D78-EE22A036221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32">
                <a:extLst>
                  <a:ext uri="{FF2B5EF4-FFF2-40B4-BE49-F238E27FC236}">
                    <a16:creationId xmlns:a16="http://schemas.microsoft.com/office/drawing/2014/main" id="{E2106256-87EC-824D-AB07-18950D6565F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FA11C993-FEC4-334B-916E-1750127C7AAA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D9E58A9-AF3F-C345-A201-99C7BD789818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A234C5D8-2CF9-0041-A734-EBD68091DBCE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6BE02B4D-C408-C94D-8999-B46F0168602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A590E883-E053-AF47-B7DF-6F4E8BCCD334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AE4558AA-1E91-AB44-9C14-9B7C37AAF5E3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72CDDE5D-1AD6-B34F-80A7-2C29B407C753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D6D225D3-F6A7-774E-81C0-A76EF11F3393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57F4C351-36F5-3544-AB7F-714D176E91F2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D4A206F3-8E9B-144D-A1C7-130463DBB264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3E00D0A4-D50C-B343-A20B-9D345B875A2C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411F566-1A36-FC43-8550-A4EFAEB64073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D409F42C-CEA7-F149-8518-77CAA9D58837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A741D8C6-9214-D746-85E0-21AC6C54EBCD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0BF754AC-F33B-6944-BA15-C7A2EE5A8FFF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9" name="ZoneTexte 48">
            <a:extLst>
              <a:ext uri="{FF2B5EF4-FFF2-40B4-BE49-F238E27FC236}">
                <a16:creationId xmlns:a16="http://schemas.microsoft.com/office/drawing/2014/main" id="{5F080032-8824-1C45-A6F5-134B14EC2489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C692C1D6-FE98-2D44-82D7-8EF4E9BA0432}"/>
              </a:ext>
            </a:extLst>
          </p:cNvPr>
          <p:cNvSpPr txBox="1"/>
          <p:nvPr/>
        </p:nvSpPr>
        <p:spPr>
          <a:xfrm>
            <a:off x="856696" y="4196926"/>
            <a:ext cx="13276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 + 15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9 – 4 = 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62132C27-9CA8-AE4E-94B8-B12C9709D0E3}"/>
              </a:ext>
            </a:extLst>
          </p:cNvPr>
          <p:cNvSpPr txBox="1"/>
          <p:nvPr/>
        </p:nvSpPr>
        <p:spPr>
          <a:xfrm>
            <a:off x="2673411" y="4196925"/>
            <a:ext cx="14366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12 - 4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7 + 10 = </a:t>
            </a:r>
          </a:p>
        </p:txBody>
      </p: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70465A87-7A6E-BC40-BE62-BD30CE698CDB}"/>
              </a:ext>
            </a:extLst>
          </p:cNvPr>
          <p:cNvGrpSpPr/>
          <p:nvPr/>
        </p:nvGrpSpPr>
        <p:grpSpPr>
          <a:xfrm>
            <a:off x="856333" y="5164123"/>
            <a:ext cx="3603699" cy="1184906"/>
            <a:chOff x="629867" y="1714375"/>
            <a:chExt cx="3603699" cy="1184906"/>
          </a:xfrm>
        </p:grpSpPr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879A4715-5041-004E-BA48-022FC5674C6B}"/>
                </a:ext>
              </a:extLst>
            </p:cNvPr>
            <p:cNvSpPr txBox="1"/>
            <p:nvPr/>
          </p:nvSpPr>
          <p:spPr>
            <a:xfrm>
              <a:off x="629868" y="1714375"/>
              <a:ext cx="24465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la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A9CB9683-1EB4-5F4D-95A6-31BC654E5E95}"/>
                </a:ext>
              </a:extLst>
            </p:cNvPr>
            <p:cNvSpPr txBox="1"/>
            <p:nvPr/>
          </p:nvSpPr>
          <p:spPr>
            <a:xfrm>
              <a:off x="629867" y="2195410"/>
              <a:ext cx="16914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piscine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EF3D78EE-3A0D-4944-B976-992EB3A23C5A}"/>
                </a:ext>
              </a:extLst>
            </p:cNvPr>
            <p:cNvSpPr txBox="1"/>
            <p:nvPr/>
          </p:nvSpPr>
          <p:spPr>
            <a:xfrm>
              <a:off x="629867" y="2589723"/>
              <a:ext cx="18485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crocodile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6C1997F4-CA3C-C44C-A8AC-C29E03603BF0}"/>
                </a:ext>
              </a:extLst>
            </p:cNvPr>
            <p:cNvSpPr txBox="1"/>
            <p:nvPr/>
          </p:nvSpPr>
          <p:spPr>
            <a:xfrm>
              <a:off x="2545283" y="2197191"/>
              <a:ext cx="16882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jumen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t</a:t>
              </a: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BAFB6768-AAEE-0247-A8DF-3FBC1C5EFE62}"/>
                </a:ext>
              </a:extLst>
            </p:cNvPr>
            <p:cNvSpPr txBox="1"/>
            <p:nvPr/>
          </p:nvSpPr>
          <p:spPr>
            <a:xfrm>
              <a:off x="2545283" y="2591504"/>
              <a:ext cx="15055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trui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e</a:t>
              </a:r>
            </a:p>
          </p:txBody>
        </p:sp>
        <p:grpSp>
          <p:nvGrpSpPr>
            <p:cNvPr id="68" name="Groupe 128">
              <a:extLst>
                <a:ext uri="{FF2B5EF4-FFF2-40B4-BE49-F238E27FC236}">
                  <a16:creationId xmlns:a16="http://schemas.microsoft.com/office/drawing/2014/main" id="{50D8767A-6660-9848-B48E-F5108CC7F847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78" name="Connecteur droit 77">
                <a:extLst>
                  <a:ext uri="{FF2B5EF4-FFF2-40B4-BE49-F238E27FC236}">
                    <a16:creationId xmlns:a16="http://schemas.microsoft.com/office/drawing/2014/main" id="{F22835B9-BBC4-F14C-B411-BE8764C29E3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necteur droit 78">
                <a:extLst>
                  <a:ext uri="{FF2B5EF4-FFF2-40B4-BE49-F238E27FC236}">
                    <a16:creationId xmlns:a16="http://schemas.microsoft.com/office/drawing/2014/main" id="{C5D509DA-1B56-5D4D-9A9F-4AF575958A02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e 128">
              <a:extLst>
                <a:ext uri="{FF2B5EF4-FFF2-40B4-BE49-F238E27FC236}">
                  <a16:creationId xmlns:a16="http://schemas.microsoft.com/office/drawing/2014/main" id="{B6C3B953-223B-8843-999C-007BC5229E95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76" name="Connecteur droit 75">
                <a:extLst>
                  <a:ext uri="{FF2B5EF4-FFF2-40B4-BE49-F238E27FC236}">
                    <a16:creationId xmlns:a16="http://schemas.microsoft.com/office/drawing/2014/main" id="{2D622E2A-0CF5-D447-8D0D-B8AE2407E37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Connecteur droit 76">
                <a:extLst>
                  <a:ext uri="{FF2B5EF4-FFF2-40B4-BE49-F238E27FC236}">
                    <a16:creationId xmlns:a16="http://schemas.microsoft.com/office/drawing/2014/main" id="{8C788ED5-F3ED-D44B-8EA1-C79A575B78E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e 128">
              <a:extLst>
                <a:ext uri="{FF2B5EF4-FFF2-40B4-BE49-F238E27FC236}">
                  <a16:creationId xmlns:a16="http://schemas.microsoft.com/office/drawing/2014/main" id="{ADBCC993-18C4-4648-95B2-0367A9D8E84D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74" name="Connecteur droit 73">
                <a:extLst>
                  <a:ext uri="{FF2B5EF4-FFF2-40B4-BE49-F238E27FC236}">
                    <a16:creationId xmlns:a16="http://schemas.microsoft.com/office/drawing/2014/main" id="{F844FC3F-6794-EB41-80BB-730717349E8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Connecteur droit 74">
                <a:extLst>
                  <a:ext uri="{FF2B5EF4-FFF2-40B4-BE49-F238E27FC236}">
                    <a16:creationId xmlns:a16="http://schemas.microsoft.com/office/drawing/2014/main" id="{C162428A-9267-1E4A-BB22-2C90E24D2E4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e 128">
              <a:extLst>
                <a:ext uri="{FF2B5EF4-FFF2-40B4-BE49-F238E27FC236}">
                  <a16:creationId xmlns:a16="http://schemas.microsoft.com/office/drawing/2014/main" id="{26FFC060-23B7-7949-803C-DBEF7612D86C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72" name="Connecteur droit 71">
                <a:extLst>
                  <a:ext uri="{FF2B5EF4-FFF2-40B4-BE49-F238E27FC236}">
                    <a16:creationId xmlns:a16="http://schemas.microsoft.com/office/drawing/2014/main" id="{5BE60D9E-E0A3-8F43-A84F-090BF639B1A3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necteur droit 72">
                <a:extLst>
                  <a:ext uri="{FF2B5EF4-FFF2-40B4-BE49-F238E27FC236}">
                    <a16:creationId xmlns:a16="http://schemas.microsoft.com/office/drawing/2014/main" id="{184134B6-7CBD-974B-9985-0EB60996EBC0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ZoneTexte 79">
            <a:extLst>
              <a:ext uri="{FF2B5EF4-FFF2-40B4-BE49-F238E27FC236}">
                <a16:creationId xmlns:a16="http://schemas.microsoft.com/office/drawing/2014/main" id="{C1ED9449-7A5A-A24F-A8E8-7ECAB49F6231}"/>
              </a:ext>
            </a:extLst>
          </p:cNvPr>
          <p:cNvSpPr txBox="1"/>
          <p:nvPr/>
        </p:nvSpPr>
        <p:spPr>
          <a:xfrm>
            <a:off x="5763646" y="852839"/>
            <a:ext cx="3884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Dessine l’histoire correspondant au calcul.</a:t>
            </a:r>
          </a:p>
        </p:txBody>
      </p: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0D62ED14-BDF1-FD42-9C34-650D80F5686E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0E95B4A2-3AB4-EE49-8034-BAC9DBCF2F7F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6C9A9ACE-F26C-E447-836E-D5C869FAF5CD}"/>
              </a:ext>
            </a:extLst>
          </p:cNvPr>
          <p:cNvCxnSpPr/>
          <p:nvPr/>
        </p:nvCxnSpPr>
        <p:spPr>
          <a:xfrm>
            <a:off x="3906665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>
            <a:extLst>
              <a:ext uri="{FF2B5EF4-FFF2-40B4-BE49-F238E27FC236}">
                <a16:creationId xmlns:a16="http://schemas.microsoft.com/office/drawing/2014/main" id="{01EDCF79-747C-4141-A6D4-A15EF8A187DC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à coins arrondis 91">
            <a:extLst>
              <a:ext uri="{FF2B5EF4-FFF2-40B4-BE49-F238E27FC236}">
                <a16:creationId xmlns:a16="http://schemas.microsoft.com/office/drawing/2014/main" id="{4906F8EA-44A6-7E42-A5AE-2A2CFBAF447A}"/>
              </a:ext>
            </a:extLst>
          </p:cNvPr>
          <p:cNvSpPr/>
          <p:nvPr/>
        </p:nvSpPr>
        <p:spPr>
          <a:xfrm>
            <a:off x="6958387" y="1111892"/>
            <a:ext cx="2401122" cy="9596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>
            <a:extLst>
              <a:ext uri="{FF2B5EF4-FFF2-40B4-BE49-F238E27FC236}">
                <a16:creationId xmlns:a16="http://schemas.microsoft.com/office/drawing/2014/main" id="{1EC2D3A6-AF7F-CF44-950D-EE0D2187B50D}"/>
              </a:ext>
            </a:extLst>
          </p:cNvPr>
          <p:cNvSpPr txBox="1"/>
          <p:nvPr/>
        </p:nvSpPr>
        <p:spPr>
          <a:xfrm>
            <a:off x="5733851" y="1428457"/>
            <a:ext cx="1306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4 + 9 = 13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6DFBFBB7-8546-AC42-86BD-4046752B5514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</a:t>
            </a:r>
            <a:r>
              <a:rPr lang="fr-FR" sz="1200">
                <a:latin typeface="OpenDyslexic" pitchFamily="2" charset="77"/>
              </a:rPr>
              <a:t>les phrases </a:t>
            </a:r>
            <a:r>
              <a:rPr lang="fr-FR" sz="1200" dirty="0">
                <a:latin typeface="OpenDyslexic" pitchFamily="2" charset="77"/>
              </a:rPr>
              <a:t>en cursive.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C99AD1BD-29A8-814C-8D6C-BADF92D8A43E}"/>
              </a:ext>
            </a:extLst>
          </p:cNvPr>
          <p:cNvSpPr txBox="1"/>
          <p:nvPr/>
        </p:nvSpPr>
        <p:spPr>
          <a:xfrm>
            <a:off x="5773350" y="2390984"/>
            <a:ext cx="9332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 rêve.</a:t>
            </a:r>
          </a:p>
        </p:txBody>
      </p:sp>
      <p:grpSp>
        <p:nvGrpSpPr>
          <p:cNvPr id="102" name="Groupe 128">
            <a:extLst>
              <a:ext uri="{FF2B5EF4-FFF2-40B4-BE49-F238E27FC236}">
                <a16:creationId xmlns:a16="http://schemas.microsoft.com/office/drawing/2014/main" id="{8FA5D761-51A5-6247-81CB-2D82211190A9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112" name="Connecteur droit 111">
              <a:extLst>
                <a:ext uri="{FF2B5EF4-FFF2-40B4-BE49-F238E27FC236}">
                  <a16:creationId xmlns:a16="http://schemas.microsoft.com/office/drawing/2014/main" id="{011DFF65-F4E5-FE4B-9B1F-3F94945FA682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>
              <a:extLst>
                <a:ext uri="{FF2B5EF4-FFF2-40B4-BE49-F238E27FC236}">
                  <a16:creationId xmlns:a16="http://schemas.microsoft.com/office/drawing/2014/main" id="{4219EC32-C32F-5A48-A09A-528049BCA2EF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ED5E65F9-16AA-404A-A334-B835D2B5BE63}"/>
              </a:ext>
            </a:extLst>
          </p:cNvPr>
          <p:cNvCxnSpPr/>
          <p:nvPr/>
        </p:nvCxnSpPr>
        <p:spPr>
          <a:xfrm>
            <a:off x="7060882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ZoneTexte 115">
            <a:extLst>
              <a:ext uri="{FF2B5EF4-FFF2-40B4-BE49-F238E27FC236}">
                <a16:creationId xmlns:a16="http://schemas.microsoft.com/office/drawing/2014/main" id="{B782E783-B92D-DA44-8EA2-9CA615BF6FD7}"/>
              </a:ext>
            </a:extLst>
          </p:cNvPr>
          <p:cNvSpPr txBox="1"/>
          <p:nvPr/>
        </p:nvSpPr>
        <p:spPr>
          <a:xfrm>
            <a:off x="5777466" y="2724620"/>
            <a:ext cx="1239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 danse.</a:t>
            </a:r>
          </a:p>
        </p:txBody>
      </p:sp>
      <p:grpSp>
        <p:nvGrpSpPr>
          <p:cNvPr id="117" name="Groupe 128">
            <a:extLst>
              <a:ext uri="{FF2B5EF4-FFF2-40B4-BE49-F238E27FC236}">
                <a16:creationId xmlns:a16="http://schemas.microsoft.com/office/drawing/2014/main" id="{08033FDD-5C74-F349-9C04-A45189700BBC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118" name="Connecteur droit 117">
              <a:extLst>
                <a:ext uri="{FF2B5EF4-FFF2-40B4-BE49-F238E27FC236}">
                  <a16:creationId xmlns:a16="http://schemas.microsoft.com/office/drawing/2014/main" id="{D83E7F1F-6E38-8A40-A9E3-11D9950B90A1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>
              <a:extLst>
                <a:ext uri="{FF2B5EF4-FFF2-40B4-BE49-F238E27FC236}">
                  <a16:creationId xmlns:a16="http://schemas.microsoft.com/office/drawing/2014/main" id="{B3B92C13-C7AF-A241-82A0-A8104B08E541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1F43C5CE-124C-D249-B9B7-055C7097F5BE}"/>
              </a:ext>
            </a:extLst>
          </p:cNvPr>
          <p:cNvCxnSpPr/>
          <p:nvPr/>
        </p:nvCxnSpPr>
        <p:spPr>
          <a:xfrm>
            <a:off x="7064998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ZoneTexte 120">
            <a:extLst>
              <a:ext uri="{FF2B5EF4-FFF2-40B4-BE49-F238E27FC236}">
                <a16:creationId xmlns:a16="http://schemas.microsoft.com/office/drawing/2014/main" id="{E7B9941A-09E8-4449-8937-596CE2184AA3}"/>
              </a:ext>
            </a:extLst>
          </p:cNvPr>
          <p:cNvSpPr txBox="1"/>
          <p:nvPr/>
        </p:nvSpPr>
        <p:spPr>
          <a:xfrm>
            <a:off x="5770486" y="3799985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schéma.</a:t>
            </a:r>
          </a:p>
        </p:txBody>
      </p:sp>
      <p:grpSp>
        <p:nvGrpSpPr>
          <p:cNvPr id="122" name="Grouper 85">
            <a:extLst>
              <a:ext uri="{FF2B5EF4-FFF2-40B4-BE49-F238E27FC236}">
                <a16:creationId xmlns:a16="http://schemas.microsoft.com/office/drawing/2014/main" id="{18C2B95B-9D52-7447-920D-5E826A4C773A}"/>
              </a:ext>
            </a:extLst>
          </p:cNvPr>
          <p:cNvGrpSpPr/>
          <p:nvPr/>
        </p:nvGrpSpPr>
        <p:grpSpPr>
          <a:xfrm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123" name="Ellipse 122">
              <a:extLst>
                <a:ext uri="{FF2B5EF4-FFF2-40B4-BE49-F238E27FC236}">
                  <a16:creationId xmlns:a16="http://schemas.microsoft.com/office/drawing/2014/main" id="{65D8C79A-BC41-004B-9134-ADF0C6A39B6C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24" name="Ellipse 123">
              <a:extLst>
                <a:ext uri="{FF2B5EF4-FFF2-40B4-BE49-F238E27FC236}">
                  <a16:creationId xmlns:a16="http://schemas.microsoft.com/office/drawing/2014/main" id="{34CBDF96-7FEB-A34C-89C7-84603AB222AC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125" name="Ellipse 124">
              <a:extLst>
                <a:ext uri="{FF2B5EF4-FFF2-40B4-BE49-F238E27FC236}">
                  <a16:creationId xmlns:a16="http://schemas.microsoft.com/office/drawing/2014/main" id="{D60066C3-0984-2448-BA35-B2866783D77C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26" name="Connecteur droit 125">
              <a:extLst>
                <a:ext uri="{FF2B5EF4-FFF2-40B4-BE49-F238E27FC236}">
                  <a16:creationId xmlns:a16="http://schemas.microsoft.com/office/drawing/2014/main" id="{382E7764-6996-C24C-9A58-67442FC2F6C1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Connecteur droit 126">
              <a:extLst>
                <a:ext uri="{FF2B5EF4-FFF2-40B4-BE49-F238E27FC236}">
                  <a16:creationId xmlns:a16="http://schemas.microsoft.com/office/drawing/2014/main" id="{6AEACC5F-056B-714A-82D4-3954E282E95A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8" name="ZoneTexte 127">
            <a:extLst>
              <a:ext uri="{FF2B5EF4-FFF2-40B4-BE49-F238E27FC236}">
                <a16:creationId xmlns:a16="http://schemas.microsoft.com/office/drawing/2014/main" id="{DA69E30F-F0B1-8B41-AFE0-C2A2E925D496}"/>
              </a:ext>
            </a:extLst>
          </p:cNvPr>
          <p:cNvSpPr txBox="1"/>
          <p:nvPr/>
        </p:nvSpPr>
        <p:spPr>
          <a:xfrm>
            <a:off x="6117636" y="4951042"/>
            <a:ext cx="133402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10 – 2 = 8</a:t>
            </a:r>
          </a:p>
        </p:txBody>
      </p: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EFE83CB0-9A22-A245-A31E-F1969B25F44F}"/>
              </a:ext>
            </a:extLst>
          </p:cNvPr>
          <p:cNvCxnSpPr/>
          <p:nvPr/>
        </p:nvCxnSpPr>
        <p:spPr>
          <a:xfrm>
            <a:off x="7748880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30" name="Grouper 85">
            <a:extLst>
              <a:ext uri="{FF2B5EF4-FFF2-40B4-BE49-F238E27FC236}">
                <a16:creationId xmlns:a16="http://schemas.microsoft.com/office/drawing/2014/main" id="{8D318D6D-6599-A24E-B2B5-C079D58A7590}"/>
              </a:ext>
            </a:extLst>
          </p:cNvPr>
          <p:cNvGrpSpPr/>
          <p:nvPr/>
        </p:nvGrpSpPr>
        <p:grpSpPr>
          <a:xfrm rot="16200000" flipH="1">
            <a:off x="8164424" y="4076612"/>
            <a:ext cx="910348" cy="814225"/>
            <a:chOff x="4391198" y="3035821"/>
            <a:chExt cx="1039679" cy="928229"/>
          </a:xfrm>
        </p:grpSpPr>
        <p:sp>
          <p:nvSpPr>
            <p:cNvPr id="131" name="Ellipse 130">
              <a:extLst>
                <a:ext uri="{FF2B5EF4-FFF2-40B4-BE49-F238E27FC236}">
                  <a16:creationId xmlns:a16="http://schemas.microsoft.com/office/drawing/2014/main" id="{A330F82E-B029-DF42-8C8D-49F56C13F04D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132" name="Ellipse 131">
              <a:extLst>
                <a:ext uri="{FF2B5EF4-FFF2-40B4-BE49-F238E27FC236}">
                  <a16:creationId xmlns:a16="http://schemas.microsoft.com/office/drawing/2014/main" id="{546209CD-CC49-4D48-B232-0342354E304C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133" name="Ellipse 132">
              <a:extLst>
                <a:ext uri="{FF2B5EF4-FFF2-40B4-BE49-F238E27FC236}">
                  <a16:creationId xmlns:a16="http://schemas.microsoft.com/office/drawing/2014/main" id="{E054DC7D-D23E-A349-BD2B-E8397C9CEB85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34" name="Connecteur droit 133">
              <a:extLst>
                <a:ext uri="{FF2B5EF4-FFF2-40B4-BE49-F238E27FC236}">
                  <a16:creationId xmlns:a16="http://schemas.microsoft.com/office/drawing/2014/main" id="{B476522A-7AAF-0844-A92C-941310760D1B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Connecteur droit 134">
              <a:extLst>
                <a:ext uri="{FF2B5EF4-FFF2-40B4-BE49-F238E27FC236}">
                  <a16:creationId xmlns:a16="http://schemas.microsoft.com/office/drawing/2014/main" id="{C20FB91D-A673-5E44-B2DB-D68436C62F11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6" name="ZoneTexte 135">
            <a:extLst>
              <a:ext uri="{FF2B5EF4-FFF2-40B4-BE49-F238E27FC236}">
                <a16:creationId xmlns:a16="http://schemas.microsoft.com/office/drawing/2014/main" id="{5AA3FEA6-5933-4145-9B6F-12C25B7E0974}"/>
              </a:ext>
            </a:extLst>
          </p:cNvPr>
          <p:cNvSpPr txBox="1"/>
          <p:nvPr/>
        </p:nvSpPr>
        <p:spPr>
          <a:xfrm>
            <a:off x="8054492" y="5000930"/>
            <a:ext cx="122661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6 + 0 = 6</a:t>
            </a: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CAC9AF67-673A-0B42-AD02-4C557A6E92E4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BF3EBE89-423D-AC41-A723-92101E366F22}"/>
              </a:ext>
            </a:extLst>
          </p:cNvPr>
          <p:cNvSpPr txBox="1"/>
          <p:nvPr/>
        </p:nvSpPr>
        <p:spPr>
          <a:xfrm>
            <a:off x="6317407" y="5524026"/>
            <a:ext cx="8290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radis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3288F636-A965-3242-9FFF-D7F4EB1E216F}"/>
              </a:ext>
            </a:extLst>
          </p:cNvPr>
          <p:cNvSpPr txBox="1"/>
          <p:nvPr/>
        </p:nvSpPr>
        <p:spPr>
          <a:xfrm>
            <a:off x="6309624" y="5794237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la louve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B71FE4D9-87FE-9843-BBCC-50C49A5FDCDE}"/>
              </a:ext>
            </a:extLst>
          </p:cNvPr>
          <p:cNvSpPr txBox="1"/>
          <p:nvPr/>
        </p:nvSpPr>
        <p:spPr>
          <a:xfrm>
            <a:off x="6213655" y="6056047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pelle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2DE8D15-CF34-414B-B2DB-D1E2B24EDA3D}"/>
              </a:ext>
            </a:extLst>
          </p:cNvPr>
          <p:cNvSpPr/>
          <p:nvPr/>
        </p:nvSpPr>
        <p:spPr>
          <a:xfrm>
            <a:off x="7225108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9EADE3B1-646A-4549-A555-C705038B3D90}"/>
              </a:ext>
            </a:extLst>
          </p:cNvPr>
          <p:cNvSpPr/>
          <p:nvPr/>
        </p:nvSpPr>
        <p:spPr>
          <a:xfrm>
            <a:off x="7219713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BFF79C8-69EC-4843-B151-F26946AD3193}"/>
              </a:ext>
            </a:extLst>
          </p:cNvPr>
          <p:cNvSpPr/>
          <p:nvPr/>
        </p:nvSpPr>
        <p:spPr>
          <a:xfrm>
            <a:off x="7219713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6" name="ZoneTexte 145">
            <a:extLst>
              <a:ext uri="{FF2B5EF4-FFF2-40B4-BE49-F238E27FC236}">
                <a16:creationId xmlns:a16="http://schemas.microsoft.com/office/drawing/2014/main" id="{3B297C97-B47F-8B4C-ABC5-25DC3EB2AECC}"/>
              </a:ext>
            </a:extLst>
          </p:cNvPr>
          <p:cNvSpPr txBox="1"/>
          <p:nvPr/>
        </p:nvSpPr>
        <p:spPr>
          <a:xfrm>
            <a:off x="8332313" y="557463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47" name="ZoneTexte 146">
            <a:extLst>
              <a:ext uri="{FF2B5EF4-FFF2-40B4-BE49-F238E27FC236}">
                <a16:creationId xmlns:a16="http://schemas.microsoft.com/office/drawing/2014/main" id="{6059211F-330B-E44D-82B9-35855E809DA7}"/>
              </a:ext>
            </a:extLst>
          </p:cNvPr>
          <p:cNvSpPr txBox="1"/>
          <p:nvPr/>
        </p:nvSpPr>
        <p:spPr>
          <a:xfrm>
            <a:off x="8330752" y="592355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2CBCCB57-4773-7C4B-B686-75ADF8EB00A3}"/>
              </a:ext>
            </a:extLst>
          </p:cNvPr>
          <p:cNvSpPr/>
          <p:nvPr/>
        </p:nvSpPr>
        <p:spPr>
          <a:xfrm>
            <a:off x="8248610" y="565467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CBB69AB-26A7-EC46-98DB-71B94E68CB74}"/>
              </a:ext>
            </a:extLst>
          </p:cNvPr>
          <p:cNvSpPr/>
          <p:nvPr/>
        </p:nvSpPr>
        <p:spPr>
          <a:xfrm>
            <a:off x="8265570" y="60020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32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FC54C3AE-AFE7-492F-B65B-1E77CF99CD07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841D690-D3C3-4691-A783-18AE9B22B5DE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7ED88564-425F-4A2A-8372-36700FAEFB33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8D5C3BE7-1ACD-4944-B0A8-8108B34631E4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7294EF7E-458E-4507-BFF3-F22B4B2B0CF6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1BCDE8BA-C510-4D91-BDA9-BC0EB87EE212}"/>
              </a:ext>
            </a:extLst>
          </p:cNvPr>
          <p:cNvSpPr txBox="1"/>
          <p:nvPr/>
        </p:nvSpPr>
        <p:spPr>
          <a:xfrm>
            <a:off x="849325" y="852839"/>
            <a:ext cx="3586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Ecris les nombres suivants en lettres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6D39A31-B978-4882-86A3-330655B80975}"/>
              </a:ext>
            </a:extLst>
          </p:cNvPr>
          <p:cNvSpPr txBox="1"/>
          <p:nvPr/>
        </p:nvSpPr>
        <p:spPr>
          <a:xfrm>
            <a:off x="849324" y="991338"/>
            <a:ext cx="7793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5 :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9 : </a:t>
            </a:r>
          </a:p>
        </p:txBody>
      </p:sp>
      <p:grpSp>
        <p:nvGrpSpPr>
          <p:cNvPr id="9" name="Groupe 128">
            <a:extLst>
              <a:ext uri="{FF2B5EF4-FFF2-40B4-BE49-F238E27FC236}">
                <a16:creationId xmlns:a16="http://schemas.microsoft.com/office/drawing/2014/main" id="{63CC5DC7-3475-4E4C-893D-E08F1EC5D722}"/>
              </a:ext>
            </a:extLst>
          </p:cNvPr>
          <p:cNvGrpSpPr/>
          <p:nvPr/>
        </p:nvGrpSpPr>
        <p:grpSpPr>
          <a:xfrm>
            <a:off x="1628705" y="1278034"/>
            <a:ext cx="2808000" cy="68885"/>
            <a:chOff x="1190863" y="8553400"/>
            <a:chExt cx="5268362" cy="144016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5629E605-B62E-4105-84D2-2E4F35EB1F8E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725F6954-A570-4047-B6C0-DFBDD07423C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28">
            <a:extLst>
              <a:ext uri="{FF2B5EF4-FFF2-40B4-BE49-F238E27FC236}">
                <a16:creationId xmlns:a16="http://schemas.microsoft.com/office/drawing/2014/main" id="{3B0BBE4F-C52E-4603-B7B3-2DC1C97203F0}"/>
              </a:ext>
            </a:extLst>
          </p:cNvPr>
          <p:cNvGrpSpPr/>
          <p:nvPr/>
        </p:nvGrpSpPr>
        <p:grpSpPr>
          <a:xfrm>
            <a:off x="1627136" y="1675737"/>
            <a:ext cx="2808000" cy="68885"/>
            <a:chOff x="1190863" y="8553400"/>
            <a:chExt cx="5268362" cy="144016"/>
          </a:xfrm>
        </p:grpSpPr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74471FF2-F538-46D8-B865-6D9AADE20973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C603C539-3550-4B6D-BF39-B4970A56125A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8C40C0BA-C39F-4E7E-B098-24DD3E81E99F}"/>
              </a:ext>
            </a:extLst>
          </p:cNvPr>
          <p:cNvGrpSpPr/>
          <p:nvPr/>
        </p:nvGrpSpPr>
        <p:grpSpPr>
          <a:xfrm>
            <a:off x="849323" y="1902265"/>
            <a:ext cx="3711100" cy="997016"/>
            <a:chOff x="629867" y="1902265"/>
            <a:chExt cx="3711100" cy="997016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B2275D49-45D4-4347-B283-571F8AB09AEC}"/>
                </a:ext>
              </a:extLst>
            </p:cNvPr>
            <p:cNvSpPr txBox="1"/>
            <p:nvPr/>
          </p:nvSpPr>
          <p:spPr>
            <a:xfrm>
              <a:off x="629868" y="1902265"/>
              <a:ext cx="2720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une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1E87AE1-6087-4785-BB13-0E6B834C0560}"/>
                </a:ext>
              </a:extLst>
            </p:cNvPr>
            <p:cNvSpPr txBox="1"/>
            <p:nvPr/>
          </p:nvSpPr>
          <p:spPr>
            <a:xfrm>
              <a:off x="629867" y="2195410"/>
              <a:ext cx="16001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girafe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9ABBCCB0-425A-4E6F-AFD2-81DF3101FB42}"/>
                </a:ext>
              </a:extLst>
            </p:cNvPr>
            <p:cNvSpPr txBox="1"/>
            <p:nvPr/>
          </p:nvSpPr>
          <p:spPr>
            <a:xfrm>
              <a:off x="629867" y="2589723"/>
              <a:ext cx="155363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lapin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A1EDAFE-B0F5-4D77-A8BB-848FE4B7CCB2}"/>
                </a:ext>
              </a:extLst>
            </p:cNvPr>
            <p:cNvSpPr txBox="1"/>
            <p:nvPr/>
          </p:nvSpPr>
          <p:spPr>
            <a:xfrm>
              <a:off x="2545283" y="2197191"/>
              <a:ext cx="15969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lièvre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389FE03E-C45D-40B2-8235-CC844280C41F}"/>
                </a:ext>
              </a:extLst>
            </p:cNvPr>
            <p:cNvSpPr txBox="1"/>
            <p:nvPr/>
          </p:nvSpPr>
          <p:spPr>
            <a:xfrm>
              <a:off x="2545283" y="2591504"/>
              <a:ext cx="17956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taureau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21" name="Groupe 128">
              <a:extLst>
                <a:ext uri="{FF2B5EF4-FFF2-40B4-BE49-F238E27FC236}">
                  <a16:creationId xmlns:a16="http://schemas.microsoft.com/office/drawing/2014/main" id="{CDC2C4EE-98A5-480F-8F86-45ADF6FF703F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4977734F-1A39-48E6-93DE-D88B2EC71F9C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B13EC273-7652-4A2E-B6ED-3EBE0A6E6F5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8A312B91-7801-48CF-B8C0-D176D5860C0B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990DF4CF-A1DD-452F-8B1D-80F89433E82B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315ACD78-13F8-4AD2-BAE8-DF85B3716101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e 128">
              <a:extLst>
                <a:ext uri="{FF2B5EF4-FFF2-40B4-BE49-F238E27FC236}">
                  <a16:creationId xmlns:a16="http://schemas.microsoft.com/office/drawing/2014/main" id="{624ACA08-D879-4807-A9F8-1622B2BEB905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89B7B427-A989-4360-ADCE-48FC2FE692EB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89CFE07F-0E20-4122-8A93-76D5496F231D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e 128">
              <a:extLst>
                <a:ext uri="{FF2B5EF4-FFF2-40B4-BE49-F238E27FC236}">
                  <a16:creationId xmlns:a16="http://schemas.microsoft.com/office/drawing/2014/main" id="{E2DF9AB0-71F6-41F7-B807-67D6F9F6FEC2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F7C2FAFE-DAB9-4E07-A6E5-51924DAE870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F0F31AB3-DC34-42B6-9739-4E04802FFDF8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505518D-F1A2-4258-84C4-00D5B4BB3340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996764-5379-4CC5-808D-AEDA0C084248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3B14939E-0333-4789-AB0B-4DE265193A83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C47B625F-1C8F-4921-AC81-3798347C2FE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B40A1E87-6FEE-4E95-B125-B295EB622E5A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FB7B8B62-2BE4-4AAF-8688-D4AD2D25CA5D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F72DD74-38B1-492F-9496-2D6C7F61A325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DE6B4302-151A-41F5-9871-59521B5FA0C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25667194-257C-4DA8-A846-9AECB8D94AC6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FBC7FB39-C19E-4E46-8D0F-2F25989559BA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5A427BEF-7D33-48D9-8170-6AF8B3195222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429899E-EFCA-4405-81D4-84E978799850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86CF08D-1FF3-4BCB-9283-0E96CFE36BBB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5BF59567-2FCF-4610-981D-B28CF2DF5113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44AB9EB4-158B-49BA-BFDF-FF13669C2CFE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20BC8B4C-C884-4BDE-A78D-DD441DC56606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8F918B01-8298-4F04-8DE4-B4FF87F324B1}"/>
              </a:ext>
            </a:extLst>
          </p:cNvPr>
          <p:cNvSpPr txBox="1"/>
          <p:nvPr/>
        </p:nvSpPr>
        <p:spPr>
          <a:xfrm>
            <a:off x="856696" y="4196926"/>
            <a:ext cx="13276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 + 12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8 – 0 =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AF0766BA-7E53-4BCC-BE96-06E3725A96E9}"/>
              </a:ext>
            </a:extLst>
          </p:cNvPr>
          <p:cNvSpPr txBox="1"/>
          <p:nvPr/>
        </p:nvSpPr>
        <p:spPr>
          <a:xfrm>
            <a:off x="2673411" y="4196925"/>
            <a:ext cx="12907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18 - 4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 + 9 = 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59E5EA35-C302-46AE-B527-7EA26DA61486}"/>
              </a:ext>
            </a:extLst>
          </p:cNvPr>
          <p:cNvGrpSpPr/>
          <p:nvPr/>
        </p:nvGrpSpPr>
        <p:grpSpPr>
          <a:xfrm>
            <a:off x="856333" y="5133965"/>
            <a:ext cx="3517137" cy="1157889"/>
            <a:chOff x="629867" y="1741392"/>
            <a:chExt cx="3517137" cy="1157889"/>
          </a:xfrm>
        </p:grpSpPr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911587F8-D174-4009-94C2-FE54553ED8CE}"/>
                </a:ext>
              </a:extLst>
            </p:cNvPr>
            <p:cNvSpPr txBox="1"/>
            <p:nvPr/>
          </p:nvSpPr>
          <p:spPr>
            <a:xfrm>
              <a:off x="629868" y="1741392"/>
              <a:ext cx="24465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la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E669B383-D4E0-4596-8746-FFE2CE3F7DA5}"/>
                </a:ext>
              </a:extLst>
            </p:cNvPr>
            <p:cNvSpPr txBox="1"/>
            <p:nvPr/>
          </p:nvSpPr>
          <p:spPr>
            <a:xfrm>
              <a:off x="629867" y="2195410"/>
              <a:ext cx="1468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rou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e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72DEA865-32D6-4251-B56D-451E42FF6E4F}"/>
                </a:ext>
              </a:extLst>
            </p:cNvPr>
            <p:cNvSpPr txBox="1"/>
            <p:nvPr/>
          </p:nvSpPr>
          <p:spPr>
            <a:xfrm>
              <a:off x="629867" y="2589723"/>
              <a:ext cx="15921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vache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C9CB9BD2-8028-4383-9B07-40519C476FA8}"/>
                </a:ext>
              </a:extLst>
            </p:cNvPr>
            <p:cNvSpPr txBox="1"/>
            <p:nvPr/>
          </p:nvSpPr>
          <p:spPr>
            <a:xfrm>
              <a:off x="2545283" y="2197191"/>
              <a:ext cx="15231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siro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p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CE36FBD3-A2DF-487C-9486-A5A93633FE76}"/>
                </a:ext>
              </a:extLst>
            </p:cNvPr>
            <p:cNvSpPr txBox="1"/>
            <p:nvPr/>
          </p:nvSpPr>
          <p:spPr>
            <a:xfrm>
              <a:off x="2545283" y="2591504"/>
              <a:ext cx="16017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prune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7" name="Groupe 128">
              <a:extLst>
                <a:ext uri="{FF2B5EF4-FFF2-40B4-BE49-F238E27FC236}">
                  <a16:creationId xmlns:a16="http://schemas.microsoft.com/office/drawing/2014/main" id="{B77F2DF3-5D00-4DEC-9C20-3CEF3ACC0E51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7F767A5A-0567-4801-B442-ADBFF6085FE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12D31F1A-1474-4747-A111-31DA9BE76313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e 128">
              <a:extLst>
                <a:ext uri="{FF2B5EF4-FFF2-40B4-BE49-F238E27FC236}">
                  <a16:creationId xmlns:a16="http://schemas.microsoft.com/office/drawing/2014/main" id="{ACD3BD61-B23D-4DF3-9F61-8299508B7E90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5" name="Connecteur droit 64">
                <a:extLst>
                  <a:ext uri="{FF2B5EF4-FFF2-40B4-BE49-F238E27FC236}">
                    <a16:creationId xmlns:a16="http://schemas.microsoft.com/office/drawing/2014/main" id="{FCA08250-2B08-40C7-B8D7-5B52C0033F23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BBD53C82-DEDA-4BF1-933A-35A0459F351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e 128">
              <a:extLst>
                <a:ext uri="{FF2B5EF4-FFF2-40B4-BE49-F238E27FC236}">
                  <a16:creationId xmlns:a16="http://schemas.microsoft.com/office/drawing/2014/main" id="{B6D22825-88BF-4A78-AAAF-753113768F96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3645C2EC-B213-4314-A7DF-CBD485A06BA5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F5655446-6795-49C0-BBB4-F16D15C2E549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128">
              <a:extLst>
                <a:ext uri="{FF2B5EF4-FFF2-40B4-BE49-F238E27FC236}">
                  <a16:creationId xmlns:a16="http://schemas.microsoft.com/office/drawing/2014/main" id="{EA6C5D31-7118-40E6-953F-D4E6E8AF304E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8690DEE9-09F0-4871-A96F-C9491270B97C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D3BA8BAC-51AA-4750-9BB5-97DDC29B909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76537381-5030-4C1E-AB0A-41C0BC94E3A7}"/>
              </a:ext>
            </a:extLst>
          </p:cNvPr>
          <p:cNvSpPr txBox="1"/>
          <p:nvPr/>
        </p:nvSpPr>
        <p:spPr>
          <a:xfrm>
            <a:off x="5763646" y="852839"/>
            <a:ext cx="3884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Dessine l’histoire correspondant au calcul.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3D360928-7DDA-44D3-A7E6-7543B72EE774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F9C55D6F-7FED-4456-ACC6-A56C34C20AD4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E929EE19-A2B7-450D-8FA7-3987480EEB95}"/>
              </a:ext>
            </a:extLst>
          </p:cNvPr>
          <p:cNvCxnSpPr/>
          <p:nvPr/>
        </p:nvCxnSpPr>
        <p:spPr>
          <a:xfrm>
            <a:off x="3855863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FBD28B62-C6D5-4DA2-846B-25971946BA20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à coins arrondis 91">
            <a:extLst>
              <a:ext uri="{FF2B5EF4-FFF2-40B4-BE49-F238E27FC236}">
                <a16:creationId xmlns:a16="http://schemas.microsoft.com/office/drawing/2014/main" id="{FC625BCA-00D5-451D-9AAA-1C8E5776D6B6}"/>
              </a:ext>
            </a:extLst>
          </p:cNvPr>
          <p:cNvSpPr/>
          <p:nvPr/>
        </p:nvSpPr>
        <p:spPr>
          <a:xfrm>
            <a:off x="6958387" y="1111892"/>
            <a:ext cx="2401122" cy="9596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ABE75390-8D06-4D34-9D03-BA7A0F6573AB}"/>
              </a:ext>
            </a:extLst>
          </p:cNvPr>
          <p:cNvSpPr txBox="1"/>
          <p:nvPr/>
        </p:nvSpPr>
        <p:spPr>
          <a:xfrm>
            <a:off x="5770922" y="1428457"/>
            <a:ext cx="1202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4 + 3 = 7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6005770D-6A4D-4152-B93A-DAC980152D98}"/>
              </a:ext>
            </a:extLst>
          </p:cNvPr>
          <p:cNvSpPr txBox="1"/>
          <p:nvPr/>
        </p:nvSpPr>
        <p:spPr>
          <a:xfrm>
            <a:off x="5773351" y="2097839"/>
            <a:ext cx="2778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mots en cursive.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F88DFA15-9142-4412-9A60-FFD2DA9A909B}"/>
              </a:ext>
            </a:extLst>
          </p:cNvPr>
          <p:cNvSpPr txBox="1"/>
          <p:nvPr/>
        </p:nvSpPr>
        <p:spPr>
          <a:xfrm>
            <a:off x="5773350" y="2390984"/>
            <a:ext cx="1061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la jungle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1B55DEDF-AD06-4FD4-8DE5-DF94A48A58A0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59DE6C1E-5CCC-47D2-B0F0-5A82C42F6DD8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17599C7D-CA4D-4B8D-A5B3-98ECEE2EEDF6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F094AD9A-66D5-4BD3-A0AE-C26028DCF54A}"/>
              </a:ext>
            </a:extLst>
          </p:cNvPr>
          <p:cNvCxnSpPr/>
          <p:nvPr/>
        </p:nvCxnSpPr>
        <p:spPr>
          <a:xfrm>
            <a:off x="7060882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EE6F0871-2250-45EF-9BC2-A0CA9D38029F}"/>
              </a:ext>
            </a:extLst>
          </p:cNvPr>
          <p:cNvSpPr txBox="1"/>
          <p:nvPr/>
        </p:nvSpPr>
        <p:spPr>
          <a:xfrm>
            <a:off x="5777466" y="2724620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le fleuve</a:t>
            </a:r>
          </a:p>
        </p:txBody>
      </p:sp>
      <p:grpSp>
        <p:nvGrpSpPr>
          <p:cNvPr id="83" name="Groupe 128">
            <a:extLst>
              <a:ext uri="{FF2B5EF4-FFF2-40B4-BE49-F238E27FC236}">
                <a16:creationId xmlns:a16="http://schemas.microsoft.com/office/drawing/2014/main" id="{0A9587BD-0E5E-478D-9BAE-4BC7D1086E8C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66BDB173-DBEF-4B9E-AA9A-5E2886B4C0E9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>
              <a:extLst>
                <a:ext uri="{FF2B5EF4-FFF2-40B4-BE49-F238E27FC236}">
                  <a16:creationId xmlns:a16="http://schemas.microsoft.com/office/drawing/2014/main" id="{63D72AAC-6BFA-4DDA-96C7-03BAF43E6329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456941DC-6E80-431F-890D-8A857D4D5262}"/>
              </a:ext>
            </a:extLst>
          </p:cNvPr>
          <p:cNvCxnSpPr/>
          <p:nvPr/>
        </p:nvCxnSpPr>
        <p:spPr>
          <a:xfrm>
            <a:off x="7064998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>
            <a:extLst>
              <a:ext uri="{FF2B5EF4-FFF2-40B4-BE49-F238E27FC236}">
                <a16:creationId xmlns:a16="http://schemas.microsoft.com/office/drawing/2014/main" id="{EE0094F7-3DA2-4652-9339-1ADF2618D654}"/>
              </a:ext>
            </a:extLst>
          </p:cNvPr>
          <p:cNvSpPr txBox="1"/>
          <p:nvPr/>
        </p:nvSpPr>
        <p:spPr>
          <a:xfrm>
            <a:off x="5770486" y="3799985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schéma.</a:t>
            </a:r>
          </a:p>
        </p:txBody>
      </p:sp>
      <p:grpSp>
        <p:nvGrpSpPr>
          <p:cNvPr id="88" name="Grouper 85">
            <a:extLst>
              <a:ext uri="{FF2B5EF4-FFF2-40B4-BE49-F238E27FC236}">
                <a16:creationId xmlns:a16="http://schemas.microsoft.com/office/drawing/2014/main" id="{DBA58C29-F9F5-4290-838D-BF6CCDAD81B3}"/>
              </a:ext>
            </a:extLst>
          </p:cNvPr>
          <p:cNvGrpSpPr/>
          <p:nvPr/>
        </p:nvGrpSpPr>
        <p:grpSpPr>
          <a:xfrm flipH="1"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BE4D09C3-32F6-4E4B-BA49-71B17A771E54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B1DEC582-C0A0-48CE-A2C1-B2679F5743E6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CBCFB4D5-E5F3-46D1-80B4-D233CC4F5556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1D9A363A-6442-4308-AF6E-2430D0C6BB0C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8893CE44-BEC9-4878-94F1-C828CC6FDBAE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D718D29B-9CBF-42B9-823F-66D6909D774D}"/>
              </a:ext>
            </a:extLst>
          </p:cNvPr>
          <p:cNvSpPr txBox="1"/>
          <p:nvPr/>
        </p:nvSpPr>
        <p:spPr>
          <a:xfrm>
            <a:off x="6032966" y="4951042"/>
            <a:ext cx="1317990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5 + 8 = 13</a:t>
            </a: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FE4CCFDC-6F65-48C5-B8A0-0B376DEA3C8A}"/>
              </a:ext>
            </a:extLst>
          </p:cNvPr>
          <p:cNvCxnSpPr/>
          <p:nvPr/>
        </p:nvCxnSpPr>
        <p:spPr>
          <a:xfrm>
            <a:off x="7670481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6" name="Grouper 85">
            <a:extLst>
              <a:ext uri="{FF2B5EF4-FFF2-40B4-BE49-F238E27FC236}">
                <a16:creationId xmlns:a16="http://schemas.microsoft.com/office/drawing/2014/main" id="{FB4562E4-ED29-48A9-A215-E61A11806D21}"/>
              </a:ext>
            </a:extLst>
          </p:cNvPr>
          <p:cNvGrpSpPr/>
          <p:nvPr/>
        </p:nvGrpSpPr>
        <p:grpSpPr>
          <a:xfrm rot="5400000" flipH="1" flipV="1">
            <a:off x="8111212" y="4076612"/>
            <a:ext cx="910348" cy="814225"/>
            <a:chOff x="4391198" y="3035821"/>
            <a:chExt cx="1039679" cy="928229"/>
          </a:xfrm>
        </p:grpSpPr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A7ECF4D4-86C5-4593-9124-4B36A111AE35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5F83DA51-910B-4BD5-B88F-0008387D8D1A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608502EB-4781-42E0-B9CE-18E1C8293D9D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31451EAD-30C4-4FF8-951E-AE1EBFD5FCBF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4FCAB44E-FE01-4D3D-B2DE-8A357B370ABF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EB812F05-74F8-4A32-A8FF-E8FC658A4201}"/>
              </a:ext>
            </a:extLst>
          </p:cNvPr>
          <p:cNvSpPr txBox="1"/>
          <p:nvPr/>
        </p:nvSpPr>
        <p:spPr>
          <a:xfrm>
            <a:off x="7857341" y="5000930"/>
            <a:ext cx="144943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10 - 0 = 10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B945F0F9-707D-4AE9-A13A-9E8E8174B323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FCF83BD2-7AD4-4508-BB13-B07F2A3C6C1C}"/>
              </a:ext>
            </a:extLst>
          </p:cNvPr>
          <p:cNvSpPr txBox="1"/>
          <p:nvPr/>
        </p:nvSpPr>
        <p:spPr>
          <a:xfrm>
            <a:off x="6398884" y="5524026"/>
            <a:ext cx="813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la terre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F4762853-AB70-44B9-B0FE-A3C5F1D3C560}"/>
              </a:ext>
            </a:extLst>
          </p:cNvPr>
          <p:cNvSpPr txBox="1"/>
          <p:nvPr/>
        </p:nvSpPr>
        <p:spPr>
          <a:xfrm>
            <a:off x="5989126" y="5794237"/>
            <a:ext cx="1233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poubelle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99E8350C-42BC-4B5E-A65D-59D8B209D41E}"/>
              </a:ext>
            </a:extLst>
          </p:cNvPr>
          <p:cNvSpPr txBox="1"/>
          <p:nvPr/>
        </p:nvSpPr>
        <p:spPr>
          <a:xfrm>
            <a:off x="6318983" y="6056047"/>
            <a:ext cx="881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robo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OpenDyslexic" pitchFamily="2" charset="77"/>
              </a:rPr>
              <a:t>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4303F54-C767-421B-9358-B2FCF8E0C5F5}"/>
              </a:ext>
            </a:extLst>
          </p:cNvPr>
          <p:cNvSpPr/>
          <p:nvPr/>
        </p:nvSpPr>
        <p:spPr>
          <a:xfrm>
            <a:off x="7306585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99B113E8-30B5-458E-8C3C-9B504B2AB5EE}"/>
              </a:ext>
            </a:extLst>
          </p:cNvPr>
          <p:cNvSpPr/>
          <p:nvPr/>
        </p:nvSpPr>
        <p:spPr>
          <a:xfrm>
            <a:off x="7301190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02EEBE35-0D73-4666-98E0-34A9C3F582BE}"/>
              </a:ext>
            </a:extLst>
          </p:cNvPr>
          <p:cNvSpPr/>
          <p:nvPr/>
        </p:nvSpPr>
        <p:spPr>
          <a:xfrm>
            <a:off x="7301190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2C9A6719-CE3A-4202-A079-0DE0AD3F3E92}"/>
              </a:ext>
            </a:extLst>
          </p:cNvPr>
          <p:cNvSpPr txBox="1"/>
          <p:nvPr/>
        </p:nvSpPr>
        <p:spPr>
          <a:xfrm>
            <a:off x="8413790" y="557463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5C3EE7DD-A504-4AAA-B3AA-7AE14A1EF91B}"/>
              </a:ext>
            </a:extLst>
          </p:cNvPr>
          <p:cNvSpPr txBox="1"/>
          <p:nvPr/>
        </p:nvSpPr>
        <p:spPr>
          <a:xfrm>
            <a:off x="8412229" y="592355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4AD79E52-972B-40FF-B4DA-DE5B93FC6AEC}"/>
              </a:ext>
            </a:extLst>
          </p:cNvPr>
          <p:cNvSpPr/>
          <p:nvPr/>
        </p:nvSpPr>
        <p:spPr>
          <a:xfrm>
            <a:off x="8330087" y="565467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E2067016-BD5D-4746-9EED-397319D76B46}"/>
              </a:ext>
            </a:extLst>
          </p:cNvPr>
          <p:cNvSpPr/>
          <p:nvPr/>
        </p:nvSpPr>
        <p:spPr>
          <a:xfrm>
            <a:off x="8347047" y="60020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96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2621A-F408-4561-AF67-DE71361EC18F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BF83FB5-61C5-447A-A2D1-3C5A1F0FA0E0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71E31CD4-4208-48C9-AB08-4F5D04AE0709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9278C5CD-22D1-4E7F-BB88-FD8A467683D5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BF4C9935-1A43-4C4C-8CB5-8A872BADA030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86B56FE7-E433-4DD1-AC61-1C8178B38604}"/>
              </a:ext>
            </a:extLst>
          </p:cNvPr>
          <p:cNvSpPr txBox="1"/>
          <p:nvPr/>
        </p:nvSpPr>
        <p:spPr>
          <a:xfrm>
            <a:off x="849325" y="852839"/>
            <a:ext cx="3586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Ecris les nombres suivants en lettres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53CEC7C-D726-4B73-A172-3D6E2658C3FF}"/>
              </a:ext>
            </a:extLst>
          </p:cNvPr>
          <p:cNvSpPr txBox="1"/>
          <p:nvPr/>
        </p:nvSpPr>
        <p:spPr>
          <a:xfrm>
            <a:off x="849324" y="991338"/>
            <a:ext cx="7793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8 :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3 : </a:t>
            </a:r>
          </a:p>
        </p:txBody>
      </p:sp>
      <p:grpSp>
        <p:nvGrpSpPr>
          <p:cNvPr id="9" name="Groupe 128">
            <a:extLst>
              <a:ext uri="{FF2B5EF4-FFF2-40B4-BE49-F238E27FC236}">
                <a16:creationId xmlns:a16="http://schemas.microsoft.com/office/drawing/2014/main" id="{349C40FD-9E42-4498-9093-4FC10ACEFE4B}"/>
              </a:ext>
            </a:extLst>
          </p:cNvPr>
          <p:cNvGrpSpPr/>
          <p:nvPr/>
        </p:nvGrpSpPr>
        <p:grpSpPr>
          <a:xfrm>
            <a:off x="1628705" y="1278034"/>
            <a:ext cx="2808000" cy="68885"/>
            <a:chOff x="1190863" y="8553400"/>
            <a:chExt cx="5268362" cy="144016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65B2D9D3-6602-43AD-801E-ADF7B14C2C0E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9BC8D80A-0959-490B-81AD-A437B098A01A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28">
            <a:extLst>
              <a:ext uri="{FF2B5EF4-FFF2-40B4-BE49-F238E27FC236}">
                <a16:creationId xmlns:a16="http://schemas.microsoft.com/office/drawing/2014/main" id="{40EDB1C2-3031-4F4F-8099-B4AA6377E552}"/>
              </a:ext>
            </a:extLst>
          </p:cNvPr>
          <p:cNvGrpSpPr/>
          <p:nvPr/>
        </p:nvGrpSpPr>
        <p:grpSpPr>
          <a:xfrm>
            <a:off x="1627136" y="1675737"/>
            <a:ext cx="2808000" cy="68885"/>
            <a:chOff x="1190863" y="8553400"/>
            <a:chExt cx="5268362" cy="144016"/>
          </a:xfrm>
        </p:grpSpPr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3F3EBB92-F89A-4A7C-9CA6-8127291EB4E5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D27CE6E7-A0D3-4E9F-9DD5-7A8EDC3B01D0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25A6780-D43E-428E-8347-158A588FD3EC}"/>
              </a:ext>
            </a:extLst>
          </p:cNvPr>
          <p:cNvGrpSpPr/>
          <p:nvPr/>
        </p:nvGrpSpPr>
        <p:grpSpPr>
          <a:xfrm>
            <a:off x="849323" y="1902265"/>
            <a:ext cx="3706291" cy="997016"/>
            <a:chOff x="629867" y="1902265"/>
            <a:chExt cx="3706291" cy="997016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612D2311-E08E-475D-89DC-AABB371464C0}"/>
                </a:ext>
              </a:extLst>
            </p:cNvPr>
            <p:cNvSpPr txBox="1"/>
            <p:nvPr/>
          </p:nvSpPr>
          <p:spPr>
            <a:xfrm>
              <a:off x="629868" y="1902265"/>
              <a:ext cx="2720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une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8A36A52C-128F-4449-83A4-55F9D45532EE}"/>
                </a:ext>
              </a:extLst>
            </p:cNvPr>
            <p:cNvSpPr txBox="1"/>
            <p:nvPr/>
          </p:nvSpPr>
          <p:spPr>
            <a:xfrm>
              <a:off x="629867" y="2195410"/>
              <a:ext cx="17267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nageur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213C0933-7598-43EC-AB31-1F265F7B2477}"/>
                </a:ext>
              </a:extLst>
            </p:cNvPr>
            <p:cNvSpPr txBox="1"/>
            <p:nvPr/>
          </p:nvSpPr>
          <p:spPr>
            <a:xfrm>
              <a:off x="629867" y="2589723"/>
              <a:ext cx="16914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rivière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5C8E0CD5-0B59-43F3-90CC-DF5E5B7AB396}"/>
                </a:ext>
              </a:extLst>
            </p:cNvPr>
            <p:cNvSpPr txBox="1"/>
            <p:nvPr/>
          </p:nvSpPr>
          <p:spPr>
            <a:xfrm>
              <a:off x="2545283" y="2197191"/>
              <a:ext cx="175240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couteau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1321AC53-6243-422D-AC7E-EC86D0DD4C2D}"/>
                </a:ext>
              </a:extLst>
            </p:cNvPr>
            <p:cNvSpPr txBox="1"/>
            <p:nvPr/>
          </p:nvSpPr>
          <p:spPr>
            <a:xfrm>
              <a:off x="2545283" y="2591504"/>
              <a:ext cx="17908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tabouret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21" name="Groupe 128">
              <a:extLst>
                <a:ext uri="{FF2B5EF4-FFF2-40B4-BE49-F238E27FC236}">
                  <a16:creationId xmlns:a16="http://schemas.microsoft.com/office/drawing/2014/main" id="{D10F9083-D7D8-451B-B6AE-402BFB5A4F4E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666C0F2E-B01C-422D-AF6A-D232343FA6A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3B16D872-0B94-46D7-886E-E6BFB5271586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84CBFF0A-60AC-4ED0-8AEE-DDB0D4A38949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7884E8F1-71A5-494C-8ACA-AB60BC709B8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03D18E70-C0CF-480D-B045-D92506F300D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e 128">
              <a:extLst>
                <a:ext uri="{FF2B5EF4-FFF2-40B4-BE49-F238E27FC236}">
                  <a16:creationId xmlns:a16="http://schemas.microsoft.com/office/drawing/2014/main" id="{4690236B-D9DB-49FA-A590-A07E03F1155C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96C86CD7-FF60-43DD-A52E-8266A31519F5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CD1F27F0-A71E-497A-B34A-6F5C0A6580F5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e 128">
              <a:extLst>
                <a:ext uri="{FF2B5EF4-FFF2-40B4-BE49-F238E27FC236}">
                  <a16:creationId xmlns:a16="http://schemas.microsoft.com/office/drawing/2014/main" id="{EC675EF5-D4E2-4BEC-8181-0596A1D192F8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8D22870E-8380-4DED-8102-408D5A8A517E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983E349F-9226-478B-8019-BB523CF0433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7840D68-3ABB-4B3C-8133-4256448D1687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B8F7E9-04BE-4369-8FD2-5C4CF7A1116E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AAB285AB-5288-4DE6-A32A-6B0475EB9CF5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D6F111EF-C745-4D8E-BFE9-9ED134A6585F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C802EC62-F913-41D6-8202-3432B69DCC23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A86EAD1E-B6C8-4F99-A194-AFE69EB18C18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92EFAD8-9AD6-4025-9838-8034B0992805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59D6F1F2-D1CD-4118-A24D-CB45A350AD99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D391A50B-4581-482E-82A6-07C2C6D15DA5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B96A9706-5328-470F-8359-DC307C59C6CF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9F7ACED7-2808-4506-A5CB-2F101DF02AFD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051B62-D60D-4F4E-9B4A-9A126DAA1CE9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D8719C3E-01A3-4AC5-9D41-78D121E4F9B5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9FBCD3C2-143B-480B-A6E4-8CDD3A31CBBC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75F4F052-37E8-46B8-A861-DE25CE5B044A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5E13C4A5-01AC-4140-9A6B-5FE73B8166F2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93A73AB-EFC6-4169-927F-AB8C8CF26344}"/>
              </a:ext>
            </a:extLst>
          </p:cNvPr>
          <p:cNvSpPr txBox="1"/>
          <p:nvPr/>
        </p:nvSpPr>
        <p:spPr>
          <a:xfrm>
            <a:off x="856696" y="4196926"/>
            <a:ext cx="13276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12 + 0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14 – 4 =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B04E45BA-2E2A-4B35-8518-471104E4CE8C}"/>
              </a:ext>
            </a:extLst>
          </p:cNvPr>
          <p:cNvSpPr txBox="1"/>
          <p:nvPr/>
        </p:nvSpPr>
        <p:spPr>
          <a:xfrm>
            <a:off x="2673411" y="4196925"/>
            <a:ext cx="13997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15 - 3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5 + 11 = 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A7C8C86-6E76-42CA-9208-7397BE876C5D}"/>
              </a:ext>
            </a:extLst>
          </p:cNvPr>
          <p:cNvGrpSpPr/>
          <p:nvPr/>
        </p:nvGrpSpPr>
        <p:grpSpPr>
          <a:xfrm>
            <a:off x="856333" y="5133965"/>
            <a:ext cx="3800869" cy="1157889"/>
            <a:chOff x="629867" y="1741392"/>
            <a:chExt cx="3800869" cy="1157889"/>
          </a:xfrm>
        </p:grpSpPr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C53F0789-C2DD-452F-9E0E-C5C2943C90E9}"/>
                </a:ext>
              </a:extLst>
            </p:cNvPr>
            <p:cNvSpPr txBox="1"/>
            <p:nvPr/>
          </p:nvSpPr>
          <p:spPr>
            <a:xfrm>
              <a:off x="629868" y="1741392"/>
              <a:ext cx="24465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la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61745E0A-31AA-4D55-81BA-7816D073B799}"/>
                </a:ext>
              </a:extLst>
            </p:cNvPr>
            <p:cNvSpPr txBox="1"/>
            <p:nvPr/>
          </p:nvSpPr>
          <p:spPr>
            <a:xfrm>
              <a:off x="629867" y="2195410"/>
              <a:ext cx="16241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ballon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7666EB63-B1BB-4EE3-910B-5A057F83C7BA}"/>
                </a:ext>
              </a:extLst>
            </p:cNvPr>
            <p:cNvSpPr txBox="1"/>
            <p:nvPr/>
          </p:nvSpPr>
          <p:spPr>
            <a:xfrm>
              <a:off x="629867" y="2589723"/>
              <a:ext cx="155363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corde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4AD174F9-052C-430C-8B43-D622BB20AF20}"/>
                </a:ext>
              </a:extLst>
            </p:cNvPr>
            <p:cNvSpPr txBox="1"/>
            <p:nvPr/>
          </p:nvSpPr>
          <p:spPr>
            <a:xfrm>
              <a:off x="2545283" y="2197191"/>
              <a:ext cx="14927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balle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14D5DF77-3259-4898-BDF9-ED587561066C}"/>
                </a:ext>
              </a:extLst>
            </p:cNvPr>
            <p:cNvSpPr txBox="1"/>
            <p:nvPr/>
          </p:nvSpPr>
          <p:spPr>
            <a:xfrm>
              <a:off x="2545283" y="2591504"/>
              <a:ext cx="188545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pantalon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7" name="Groupe 128">
              <a:extLst>
                <a:ext uri="{FF2B5EF4-FFF2-40B4-BE49-F238E27FC236}">
                  <a16:creationId xmlns:a16="http://schemas.microsoft.com/office/drawing/2014/main" id="{A566F065-939A-4F49-92CA-E95DD7F6C944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D80BC08D-1765-4689-A721-CE152133A46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B53C726D-14DF-40B4-8A14-AFBAA091F744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e 128">
              <a:extLst>
                <a:ext uri="{FF2B5EF4-FFF2-40B4-BE49-F238E27FC236}">
                  <a16:creationId xmlns:a16="http://schemas.microsoft.com/office/drawing/2014/main" id="{B97446A7-2CA2-4F59-8014-1BE833A45CD5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5" name="Connecteur droit 64">
                <a:extLst>
                  <a:ext uri="{FF2B5EF4-FFF2-40B4-BE49-F238E27FC236}">
                    <a16:creationId xmlns:a16="http://schemas.microsoft.com/office/drawing/2014/main" id="{EF83E08E-7C89-4349-98B1-2C0435DB717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E9353392-C861-43CA-8D5A-A745A2D25B8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e 128">
              <a:extLst>
                <a:ext uri="{FF2B5EF4-FFF2-40B4-BE49-F238E27FC236}">
                  <a16:creationId xmlns:a16="http://schemas.microsoft.com/office/drawing/2014/main" id="{E5789BD9-973E-4BA9-B45E-1DC591C8CE60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8F45BF41-E440-45D9-B147-DA01E05531E4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37C59391-1CF2-46B5-98A4-798A6761868E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128">
              <a:extLst>
                <a:ext uri="{FF2B5EF4-FFF2-40B4-BE49-F238E27FC236}">
                  <a16:creationId xmlns:a16="http://schemas.microsoft.com/office/drawing/2014/main" id="{5A5B251B-C258-41C4-A54B-376340E5AC07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E8C62742-55A1-4322-9B5A-A0E0E2041B8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EE87AAFC-F34B-4CAE-8BC4-5E74EF81D15D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D3A185A5-BD58-4691-90C1-7148D9EAE90E}"/>
              </a:ext>
            </a:extLst>
          </p:cNvPr>
          <p:cNvSpPr txBox="1"/>
          <p:nvPr/>
        </p:nvSpPr>
        <p:spPr>
          <a:xfrm>
            <a:off x="5763646" y="852839"/>
            <a:ext cx="3884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Dessine l’histoire correspondant au calcul.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AC4DA95-7018-48E0-A4C4-E4A3B4DDF128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44E344B5-546E-4EB4-8614-5263BC6BE9DA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90DC2899-0506-47CA-BB27-AA4AABE0F817}"/>
              </a:ext>
            </a:extLst>
          </p:cNvPr>
          <p:cNvCxnSpPr/>
          <p:nvPr/>
        </p:nvCxnSpPr>
        <p:spPr>
          <a:xfrm>
            <a:off x="3898198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AE5FDB36-A508-429D-BB90-43E312D0609E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à coins arrondis 91">
            <a:extLst>
              <a:ext uri="{FF2B5EF4-FFF2-40B4-BE49-F238E27FC236}">
                <a16:creationId xmlns:a16="http://schemas.microsoft.com/office/drawing/2014/main" id="{282777AA-B309-49DE-8626-0ECA2E05EAD0}"/>
              </a:ext>
            </a:extLst>
          </p:cNvPr>
          <p:cNvSpPr/>
          <p:nvPr/>
        </p:nvSpPr>
        <p:spPr>
          <a:xfrm>
            <a:off x="6958387" y="1111892"/>
            <a:ext cx="2401122" cy="9596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615916D0-E0B5-4401-B2A4-800C63391BB7}"/>
              </a:ext>
            </a:extLst>
          </p:cNvPr>
          <p:cNvSpPr txBox="1"/>
          <p:nvPr/>
        </p:nvSpPr>
        <p:spPr>
          <a:xfrm>
            <a:off x="5770922" y="1428457"/>
            <a:ext cx="12137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8 - 8 = 0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222C6B2E-7772-49D3-BF4F-6BD9894B6A78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D6DDCB78-AFC0-48C7-98BE-AD80FA4C72EC}"/>
              </a:ext>
            </a:extLst>
          </p:cNvPr>
          <p:cNvSpPr txBox="1"/>
          <p:nvPr/>
        </p:nvSpPr>
        <p:spPr>
          <a:xfrm>
            <a:off x="5773350" y="2390984"/>
            <a:ext cx="946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 nage.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432D0368-0552-4DC6-9EB3-91CA9976CE4C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A391A8D2-EF05-428C-9B10-104961134442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29B93B2B-ADB4-42EA-8444-FD246F863078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E34F4DE0-B418-4B76-A6FA-D763D4028773}"/>
              </a:ext>
            </a:extLst>
          </p:cNvPr>
          <p:cNvCxnSpPr/>
          <p:nvPr/>
        </p:nvCxnSpPr>
        <p:spPr>
          <a:xfrm>
            <a:off x="7060882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B1A6D661-3851-4007-81E0-214E296F45C2}"/>
              </a:ext>
            </a:extLst>
          </p:cNvPr>
          <p:cNvSpPr txBox="1"/>
          <p:nvPr/>
        </p:nvSpPr>
        <p:spPr>
          <a:xfrm>
            <a:off x="5777466" y="2724620"/>
            <a:ext cx="1194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 court.</a:t>
            </a:r>
          </a:p>
        </p:txBody>
      </p:sp>
      <p:grpSp>
        <p:nvGrpSpPr>
          <p:cNvPr id="83" name="Groupe 128">
            <a:extLst>
              <a:ext uri="{FF2B5EF4-FFF2-40B4-BE49-F238E27FC236}">
                <a16:creationId xmlns:a16="http://schemas.microsoft.com/office/drawing/2014/main" id="{5EE0A18F-E23D-423B-B694-BCD86CFA69FE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2E7710DA-A553-4361-878D-CE626180FBD2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>
              <a:extLst>
                <a:ext uri="{FF2B5EF4-FFF2-40B4-BE49-F238E27FC236}">
                  <a16:creationId xmlns:a16="http://schemas.microsoft.com/office/drawing/2014/main" id="{E6D5960A-9D71-40DE-9A0F-5DF9779F7D80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FCC96A8B-0F7D-4D1B-AC72-69DA6DE83816}"/>
              </a:ext>
            </a:extLst>
          </p:cNvPr>
          <p:cNvCxnSpPr/>
          <p:nvPr/>
        </p:nvCxnSpPr>
        <p:spPr>
          <a:xfrm>
            <a:off x="7064998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>
            <a:extLst>
              <a:ext uri="{FF2B5EF4-FFF2-40B4-BE49-F238E27FC236}">
                <a16:creationId xmlns:a16="http://schemas.microsoft.com/office/drawing/2014/main" id="{57F35DD9-1757-41D2-B0E1-D91D685BC442}"/>
              </a:ext>
            </a:extLst>
          </p:cNvPr>
          <p:cNvSpPr txBox="1"/>
          <p:nvPr/>
        </p:nvSpPr>
        <p:spPr>
          <a:xfrm>
            <a:off x="5770486" y="3799985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schéma.</a:t>
            </a:r>
          </a:p>
        </p:txBody>
      </p:sp>
      <p:grpSp>
        <p:nvGrpSpPr>
          <p:cNvPr id="88" name="Grouper 85">
            <a:extLst>
              <a:ext uri="{FF2B5EF4-FFF2-40B4-BE49-F238E27FC236}">
                <a16:creationId xmlns:a16="http://schemas.microsoft.com/office/drawing/2014/main" id="{5A31A051-234B-4E8A-877B-7843B1E02B42}"/>
              </a:ext>
            </a:extLst>
          </p:cNvPr>
          <p:cNvGrpSpPr/>
          <p:nvPr/>
        </p:nvGrpSpPr>
        <p:grpSpPr>
          <a:xfrm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64A4CAE0-8C3B-41D2-978B-4CCF59EFD59F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454E9E3C-9B69-40FE-AC7C-7B71E64E3AB1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AE6033FA-1DC8-4D81-9577-3617441C9AB0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1D94AF60-1066-4CFF-8650-BCD8E71B8A04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669745C7-E94C-4D87-BA3A-44E5FF77B283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2F818992-ADF4-4D51-A86C-9CCF45DF6B43}"/>
              </a:ext>
            </a:extLst>
          </p:cNvPr>
          <p:cNvSpPr txBox="1"/>
          <p:nvPr/>
        </p:nvSpPr>
        <p:spPr>
          <a:xfrm>
            <a:off x="6032966" y="4951042"/>
            <a:ext cx="119295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9 - 4 = 5</a:t>
            </a: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C8A14E50-E737-4E7A-A684-1C0811463222}"/>
              </a:ext>
            </a:extLst>
          </p:cNvPr>
          <p:cNvCxnSpPr/>
          <p:nvPr/>
        </p:nvCxnSpPr>
        <p:spPr>
          <a:xfrm>
            <a:off x="7670481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6" name="Grouper 85">
            <a:extLst>
              <a:ext uri="{FF2B5EF4-FFF2-40B4-BE49-F238E27FC236}">
                <a16:creationId xmlns:a16="http://schemas.microsoft.com/office/drawing/2014/main" id="{60000601-3E0A-4BDE-BC06-4DAACD0CE714}"/>
              </a:ext>
            </a:extLst>
          </p:cNvPr>
          <p:cNvGrpSpPr/>
          <p:nvPr/>
        </p:nvGrpSpPr>
        <p:grpSpPr>
          <a:xfrm rot="16200000" flipH="1">
            <a:off x="8111212" y="4076612"/>
            <a:ext cx="910348" cy="814225"/>
            <a:chOff x="4391198" y="3035821"/>
            <a:chExt cx="1039679" cy="928229"/>
          </a:xfrm>
        </p:grpSpPr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3C5EE3B1-8E95-40DB-A4FB-736F0B80A1AD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369465C4-6B67-493A-8B2E-DC2FFBE0CB44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8A6910D2-8BE6-4DF7-AD75-26CE67C66AD5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9B4D2998-7FA7-4229-9F79-CE577F499658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3D108542-A8BF-47CD-83D3-6403099EDDB4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FBD9BEF0-270D-4668-A91C-CE58B7C47A9C}"/>
              </a:ext>
            </a:extLst>
          </p:cNvPr>
          <p:cNvSpPr txBox="1"/>
          <p:nvPr/>
        </p:nvSpPr>
        <p:spPr>
          <a:xfrm>
            <a:off x="7857341" y="5000930"/>
            <a:ext cx="131157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12 - 4 = 8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3E897E1C-0BD8-43A0-AD9E-A7EBA10595F1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D08806D0-BEB8-4BD7-BF33-CEBBD40C440B}"/>
              </a:ext>
            </a:extLst>
          </p:cNvPr>
          <p:cNvSpPr txBox="1"/>
          <p:nvPr/>
        </p:nvSpPr>
        <p:spPr>
          <a:xfrm>
            <a:off x="6111006" y="5524026"/>
            <a:ext cx="1101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maison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A0F98A5B-7FF9-4BCB-9C8C-1A4268133ACC}"/>
              </a:ext>
            </a:extLst>
          </p:cNvPr>
          <p:cNvSpPr txBox="1"/>
          <p:nvPr/>
        </p:nvSpPr>
        <p:spPr>
          <a:xfrm>
            <a:off x="6183867" y="5794237"/>
            <a:ext cx="10038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OpenDyslexic" pitchFamily="2" charset="77"/>
              </a:rPr>
              <a:t>h</a:t>
            </a:r>
            <a:r>
              <a:rPr lang="fr-FR" sz="1200" dirty="0">
                <a:latin typeface="OpenDyslexic" pitchFamily="2" charset="77"/>
              </a:rPr>
              <a:t>arico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OpenDyslexic" pitchFamily="2" charset="77"/>
              </a:rPr>
              <a:t>t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4935BD1B-27BD-4AF5-83F0-53A6DDD500D4}"/>
              </a:ext>
            </a:extLst>
          </p:cNvPr>
          <p:cNvSpPr txBox="1"/>
          <p:nvPr/>
        </p:nvSpPr>
        <p:spPr>
          <a:xfrm>
            <a:off x="6259714" y="6056047"/>
            <a:ext cx="9204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 poulet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OpenDyslexic" pitchFamily="2" charset="77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772B56B-81EE-4A8A-81C8-E46363599701}"/>
              </a:ext>
            </a:extLst>
          </p:cNvPr>
          <p:cNvSpPr/>
          <p:nvPr/>
        </p:nvSpPr>
        <p:spPr>
          <a:xfrm>
            <a:off x="7306585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6BC80D6E-7CF3-4F45-AEF7-FCBA4FB0683D}"/>
              </a:ext>
            </a:extLst>
          </p:cNvPr>
          <p:cNvSpPr/>
          <p:nvPr/>
        </p:nvSpPr>
        <p:spPr>
          <a:xfrm>
            <a:off x="7301190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E43C701-1166-4396-B0FC-1DBA167A12E8}"/>
              </a:ext>
            </a:extLst>
          </p:cNvPr>
          <p:cNvSpPr/>
          <p:nvPr/>
        </p:nvSpPr>
        <p:spPr>
          <a:xfrm>
            <a:off x="7301190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1CCC82E7-97CC-4258-BD41-7D0FEF211CF0}"/>
              </a:ext>
            </a:extLst>
          </p:cNvPr>
          <p:cNvSpPr txBox="1"/>
          <p:nvPr/>
        </p:nvSpPr>
        <p:spPr>
          <a:xfrm>
            <a:off x="8413790" y="557463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FE9184C1-E87E-44F6-8147-5AFC85BC9481}"/>
              </a:ext>
            </a:extLst>
          </p:cNvPr>
          <p:cNvSpPr txBox="1"/>
          <p:nvPr/>
        </p:nvSpPr>
        <p:spPr>
          <a:xfrm>
            <a:off x="8412229" y="592355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479FF2F-BB6B-424D-8194-49B3D45FE064}"/>
              </a:ext>
            </a:extLst>
          </p:cNvPr>
          <p:cNvSpPr/>
          <p:nvPr/>
        </p:nvSpPr>
        <p:spPr>
          <a:xfrm>
            <a:off x="8330087" y="565467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F89B714-68DD-43E8-9F2B-65E29C19847D}"/>
              </a:ext>
            </a:extLst>
          </p:cNvPr>
          <p:cNvSpPr/>
          <p:nvPr/>
        </p:nvSpPr>
        <p:spPr>
          <a:xfrm>
            <a:off x="8347047" y="60020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183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91D3AF4-50EA-4891-BFD4-6C56C279421B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B145D8E6-E3AC-48F7-8836-A84AFBAF21BE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A7C8CC05-DA53-4B3E-9664-69D5D19197A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B28BEC95-29BD-4696-8F7D-ABCA290B5F5E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D0507F82-3048-4B35-B818-8F9C500F8228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7F4CCD7B-49DF-4D3F-8D2E-DD3B91D93F75}"/>
              </a:ext>
            </a:extLst>
          </p:cNvPr>
          <p:cNvSpPr txBox="1"/>
          <p:nvPr/>
        </p:nvSpPr>
        <p:spPr>
          <a:xfrm>
            <a:off x="849325" y="852839"/>
            <a:ext cx="3586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Ecris les nombres suivants en lettres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5A2B6A3-01CD-4189-AF87-B777EF0D6A36}"/>
              </a:ext>
            </a:extLst>
          </p:cNvPr>
          <p:cNvSpPr txBox="1"/>
          <p:nvPr/>
        </p:nvSpPr>
        <p:spPr>
          <a:xfrm>
            <a:off x="849324" y="991338"/>
            <a:ext cx="8883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10 :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6 : </a:t>
            </a:r>
          </a:p>
        </p:txBody>
      </p:sp>
      <p:grpSp>
        <p:nvGrpSpPr>
          <p:cNvPr id="9" name="Groupe 128">
            <a:extLst>
              <a:ext uri="{FF2B5EF4-FFF2-40B4-BE49-F238E27FC236}">
                <a16:creationId xmlns:a16="http://schemas.microsoft.com/office/drawing/2014/main" id="{8E7AB640-E0E3-4539-B121-CA52BE608BEB}"/>
              </a:ext>
            </a:extLst>
          </p:cNvPr>
          <p:cNvGrpSpPr/>
          <p:nvPr/>
        </p:nvGrpSpPr>
        <p:grpSpPr>
          <a:xfrm>
            <a:off x="1628705" y="1278034"/>
            <a:ext cx="2808000" cy="68885"/>
            <a:chOff x="1190863" y="8553400"/>
            <a:chExt cx="5268362" cy="144016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5267058B-CC22-48B2-93F9-174F0FACA5E6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88D13EF6-8F45-4F6C-B6A5-433F7283E15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28">
            <a:extLst>
              <a:ext uri="{FF2B5EF4-FFF2-40B4-BE49-F238E27FC236}">
                <a16:creationId xmlns:a16="http://schemas.microsoft.com/office/drawing/2014/main" id="{35295B31-E60E-4294-B620-979884431A70}"/>
              </a:ext>
            </a:extLst>
          </p:cNvPr>
          <p:cNvGrpSpPr/>
          <p:nvPr/>
        </p:nvGrpSpPr>
        <p:grpSpPr>
          <a:xfrm>
            <a:off x="1627136" y="1675737"/>
            <a:ext cx="2808000" cy="68885"/>
            <a:chOff x="1190863" y="8553400"/>
            <a:chExt cx="5268362" cy="144016"/>
          </a:xfrm>
        </p:grpSpPr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A345D7A4-AC07-4EF3-AAA5-7F1B55002433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983C4719-C02E-4CE1-A957-84A15840D0BB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DD940E7-28A2-47DC-B7ED-2128C72ADD42}"/>
              </a:ext>
            </a:extLst>
          </p:cNvPr>
          <p:cNvGrpSpPr/>
          <p:nvPr/>
        </p:nvGrpSpPr>
        <p:grpSpPr>
          <a:xfrm>
            <a:off x="849323" y="1902265"/>
            <a:ext cx="3659804" cy="997016"/>
            <a:chOff x="629867" y="1902265"/>
            <a:chExt cx="3659804" cy="997016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595909C2-FDA4-466D-A9A3-DFA5A171E864}"/>
                </a:ext>
              </a:extLst>
            </p:cNvPr>
            <p:cNvSpPr txBox="1"/>
            <p:nvPr/>
          </p:nvSpPr>
          <p:spPr>
            <a:xfrm>
              <a:off x="629868" y="1902265"/>
              <a:ext cx="2720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une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99638149-5E6F-4F02-9652-3E45F27186A2}"/>
                </a:ext>
              </a:extLst>
            </p:cNvPr>
            <p:cNvSpPr txBox="1"/>
            <p:nvPr/>
          </p:nvSpPr>
          <p:spPr>
            <a:xfrm>
              <a:off x="629867" y="2195410"/>
              <a:ext cx="18598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courgette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7A86B70D-45F7-4F59-B212-BC09F9CA4215}"/>
                </a:ext>
              </a:extLst>
            </p:cNvPr>
            <p:cNvSpPr txBox="1"/>
            <p:nvPr/>
          </p:nvSpPr>
          <p:spPr>
            <a:xfrm>
              <a:off x="629867" y="2589723"/>
              <a:ext cx="18341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cravate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8A7510B2-6152-41E6-BB11-68129CB104F8}"/>
                </a:ext>
              </a:extLst>
            </p:cNvPr>
            <p:cNvSpPr txBox="1"/>
            <p:nvPr/>
          </p:nvSpPr>
          <p:spPr>
            <a:xfrm>
              <a:off x="2545283" y="2197191"/>
              <a:ext cx="17443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assiette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28D6CE71-9466-49D1-B441-35987D44FA1E}"/>
                </a:ext>
              </a:extLst>
            </p:cNvPr>
            <p:cNvSpPr txBox="1"/>
            <p:nvPr/>
          </p:nvSpPr>
          <p:spPr>
            <a:xfrm>
              <a:off x="2545283" y="2591504"/>
              <a:ext cx="15664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verre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21" name="Groupe 128">
              <a:extLst>
                <a:ext uri="{FF2B5EF4-FFF2-40B4-BE49-F238E27FC236}">
                  <a16:creationId xmlns:a16="http://schemas.microsoft.com/office/drawing/2014/main" id="{4FE77DFB-ED5B-4FC0-A530-1BF67D76FE5C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EA6C8AC6-C1CA-4360-8E32-6FE370408B23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B6991AD5-1FCA-412F-A1DD-08EF6DAAD146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D764196F-4C87-47D4-B269-9C2D0F4ED7BC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DD6FF52C-1FBB-4DF4-8469-CE141872092C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0F269BAF-59E0-4BF7-963C-6C4A8F5DA758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e 128">
              <a:extLst>
                <a:ext uri="{FF2B5EF4-FFF2-40B4-BE49-F238E27FC236}">
                  <a16:creationId xmlns:a16="http://schemas.microsoft.com/office/drawing/2014/main" id="{CCC95D81-7A7A-41EC-A79B-BFC2836D4EE9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006408E2-5474-4210-90BD-79BD5295B355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80076890-5CC7-4339-8BA4-AB824AFC840A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e 128">
              <a:extLst>
                <a:ext uri="{FF2B5EF4-FFF2-40B4-BE49-F238E27FC236}">
                  <a16:creationId xmlns:a16="http://schemas.microsoft.com/office/drawing/2014/main" id="{0165178D-A25F-4042-864F-50C5BB9DB0BE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A01BD0AF-3F55-4D06-9BE1-A89E12B64C51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12633AA3-7942-42A0-9CD0-A58DEA3DFDC4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A9F5102-7DD6-448F-A3B2-CB600F29430C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EADA5DF-8FC5-40C0-AF04-3A2E69C1E1BC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74223F06-4858-4D9E-B9EC-8FFC0E105745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D752BF4D-A6CD-4DFC-9A35-7C9E05DCDE15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04CFB2D5-D0CB-4022-8D0A-F4DF1969A72C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6EDDB74-68B3-45FB-94A4-EDD88223399E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7C68080-3978-4F1B-B49F-B0F3B8F80BDA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1A40B499-94B7-4CC6-AAF2-F0D4CC55974F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440669FB-B235-4486-9742-8233EB31229F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E9545256-E248-4336-BB6B-DC25BDC26557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5816197D-5594-4DAB-BA7F-A31601830E10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2C11120-2865-4BE8-A959-3EBE94826E49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7E1261C4-B166-490E-97DC-1275935AC0B8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DCFF9189-5607-490C-B86B-27C0E537B44E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78864B4-EED3-4407-96AE-55A544039AA1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1862CAED-C941-4ADF-9CB1-200E62693191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7F43166-E705-481B-98DE-45BFDCB36531}"/>
              </a:ext>
            </a:extLst>
          </p:cNvPr>
          <p:cNvSpPr txBox="1"/>
          <p:nvPr/>
        </p:nvSpPr>
        <p:spPr>
          <a:xfrm>
            <a:off x="856696" y="4196926"/>
            <a:ext cx="13292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6 + 14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17 – 4 =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64D792B-F030-466D-8BA4-292EE272D92E}"/>
              </a:ext>
            </a:extLst>
          </p:cNvPr>
          <p:cNvSpPr txBox="1"/>
          <p:nvPr/>
        </p:nvSpPr>
        <p:spPr>
          <a:xfrm>
            <a:off x="2673411" y="4196925"/>
            <a:ext cx="12907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19 - 3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6 + 8 = 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F7B619D2-1579-452C-AFCA-CC80E56FC0C1}"/>
              </a:ext>
            </a:extLst>
          </p:cNvPr>
          <p:cNvGrpSpPr/>
          <p:nvPr/>
        </p:nvGrpSpPr>
        <p:grpSpPr>
          <a:xfrm>
            <a:off x="856333" y="5133965"/>
            <a:ext cx="3780029" cy="1157889"/>
            <a:chOff x="629867" y="1741392"/>
            <a:chExt cx="3780029" cy="1157889"/>
          </a:xfrm>
        </p:grpSpPr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662A2031-21A9-4F22-955C-BE847B91483C}"/>
                </a:ext>
              </a:extLst>
            </p:cNvPr>
            <p:cNvSpPr txBox="1"/>
            <p:nvPr/>
          </p:nvSpPr>
          <p:spPr>
            <a:xfrm>
              <a:off x="629868" y="1741392"/>
              <a:ext cx="24465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la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FA7909A6-CF68-46A8-B867-D725B6F81D12}"/>
                </a:ext>
              </a:extLst>
            </p:cNvPr>
            <p:cNvSpPr txBox="1"/>
            <p:nvPr/>
          </p:nvSpPr>
          <p:spPr>
            <a:xfrm>
              <a:off x="629867" y="2195410"/>
              <a:ext cx="16498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levure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049139A9-380A-44D2-B0E7-C9BDBC76C6BD}"/>
                </a:ext>
              </a:extLst>
            </p:cNvPr>
            <p:cNvSpPr txBox="1"/>
            <p:nvPr/>
          </p:nvSpPr>
          <p:spPr>
            <a:xfrm>
              <a:off x="629867" y="2589723"/>
              <a:ext cx="14253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pull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2DA90C17-B91E-4721-8CB0-C210C5F24F22}"/>
                </a:ext>
              </a:extLst>
            </p:cNvPr>
            <p:cNvSpPr txBox="1"/>
            <p:nvPr/>
          </p:nvSpPr>
          <p:spPr>
            <a:xfrm>
              <a:off x="2545283" y="2197191"/>
              <a:ext cx="14606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gilet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1D0F5756-C1E2-44A4-AD88-46AEB98D4D37}"/>
                </a:ext>
              </a:extLst>
            </p:cNvPr>
            <p:cNvSpPr txBox="1"/>
            <p:nvPr/>
          </p:nvSpPr>
          <p:spPr>
            <a:xfrm>
              <a:off x="2545283" y="2591504"/>
              <a:ext cx="18646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cheminé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e</a:t>
              </a:r>
            </a:p>
          </p:txBody>
        </p:sp>
        <p:grpSp>
          <p:nvGrpSpPr>
            <p:cNvPr id="57" name="Groupe 128">
              <a:extLst>
                <a:ext uri="{FF2B5EF4-FFF2-40B4-BE49-F238E27FC236}">
                  <a16:creationId xmlns:a16="http://schemas.microsoft.com/office/drawing/2014/main" id="{B9AEC3AD-258B-4769-BC7F-0B05ABD50FE9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979CBC26-3AF2-4A10-A266-C3713BA83245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13AC1B85-8565-413B-AD9F-FE484780E39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e 128">
              <a:extLst>
                <a:ext uri="{FF2B5EF4-FFF2-40B4-BE49-F238E27FC236}">
                  <a16:creationId xmlns:a16="http://schemas.microsoft.com/office/drawing/2014/main" id="{54657696-78DA-4CDD-A176-710C1C4DC446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5" name="Connecteur droit 64">
                <a:extLst>
                  <a:ext uri="{FF2B5EF4-FFF2-40B4-BE49-F238E27FC236}">
                    <a16:creationId xmlns:a16="http://schemas.microsoft.com/office/drawing/2014/main" id="{D1BD3384-CFC6-4637-B9BE-6A5C5E3E902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716ACFEE-5AE2-40BB-8301-8B6B71EC2614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e 128">
              <a:extLst>
                <a:ext uri="{FF2B5EF4-FFF2-40B4-BE49-F238E27FC236}">
                  <a16:creationId xmlns:a16="http://schemas.microsoft.com/office/drawing/2014/main" id="{81A91AA0-4C59-4E0F-B45E-56BFF73A679D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42F158E0-3A57-40B2-8E84-DC1A933DB19A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D6DA4A3F-D939-44C6-835D-5C2D801F818E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128">
              <a:extLst>
                <a:ext uri="{FF2B5EF4-FFF2-40B4-BE49-F238E27FC236}">
                  <a16:creationId xmlns:a16="http://schemas.microsoft.com/office/drawing/2014/main" id="{6B7124E3-A760-4DB4-9682-4BA5A4D293E6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3D4F1F7D-8071-458D-8AAC-DF286359C82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56414D53-A224-4B53-AD54-A56B23E2A2B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56BC4E32-D36A-497D-803D-8F9941532CC0}"/>
              </a:ext>
            </a:extLst>
          </p:cNvPr>
          <p:cNvSpPr txBox="1"/>
          <p:nvPr/>
        </p:nvSpPr>
        <p:spPr>
          <a:xfrm>
            <a:off x="5763646" y="852839"/>
            <a:ext cx="3884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Dessine l’histoire correspondant au calcul.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83FC4404-E5D5-4986-A78E-DAAE98A39D07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D58C1BA7-A493-43FC-BAF1-0CE75AF747AF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1D945B98-B881-4105-91DC-873CFAE9B6CC}"/>
              </a:ext>
            </a:extLst>
          </p:cNvPr>
          <p:cNvCxnSpPr/>
          <p:nvPr/>
        </p:nvCxnSpPr>
        <p:spPr>
          <a:xfrm>
            <a:off x="3848094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9F2C3E1D-B322-49B6-98BF-E77A952144BB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à coins arrondis 91">
            <a:extLst>
              <a:ext uri="{FF2B5EF4-FFF2-40B4-BE49-F238E27FC236}">
                <a16:creationId xmlns:a16="http://schemas.microsoft.com/office/drawing/2014/main" id="{8F818878-8A68-4B3F-A113-837DBBB51730}"/>
              </a:ext>
            </a:extLst>
          </p:cNvPr>
          <p:cNvSpPr/>
          <p:nvPr/>
        </p:nvSpPr>
        <p:spPr>
          <a:xfrm>
            <a:off x="6958387" y="1111892"/>
            <a:ext cx="2401122" cy="9596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FE7432B2-EA5F-47A2-ABD2-7BDBF44620D2}"/>
              </a:ext>
            </a:extLst>
          </p:cNvPr>
          <p:cNvSpPr txBox="1"/>
          <p:nvPr/>
        </p:nvSpPr>
        <p:spPr>
          <a:xfrm>
            <a:off x="5719399" y="1506922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latin typeface="ScolaCursive" charset="0"/>
                <a:ea typeface="ScolaCursive" charset="0"/>
                <a:cs typeface="ScolaCursive" charset="0"/>
              </a:rPr>
              <a:t>5 + 10 = 15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75E7348E-0DEC-49DD-913E-84A1F6E81E6F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49ED9059-973F-43E0-98B5-40EA478C102A}"/>
              </a:ext>
            </a:extLst>
          </p:cNvPr>
          <p:cNvSpPr txBox="1"/>
          <p:nvPr/>
        </p:nvSpPr>
        <p:spPr>
          <a:xfrm>
            <a:off x="5773350" y="2390984"/>
            <a:ext cx="13019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 mange.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361A62AE-E038-4F7E-9AC9-EA7F170C7108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57924EC5-4A7A-44AB-BFC9-CDCE59EF239F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6BF29AE3-E132-4FCD-AC23-B23DE5240E05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A82AAC17-7D1E-4640-AC8B-98888053B8F7}"/>
              </a:ext>
            </a:extLst>
          </p:cNvPr>
          <p:cNvCxnSpPr/>
          <p:nvPr/>
        </p:nvCxnSpPr>
        <p:spPr>
          <a:xfrm>
            <a:off x="7060882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99CC6F2D-61D4-4B32-BEA8-32C23FC4E91A}"/>
              </a:ext>
            </a:extLst>
          </p:cNvPr>
          <p:cNvSpPr txBox="1"/>
          <p:nvPr/>
        </p:nvSpPr>
        <p:spPr>
          <a:xfrm>
            <a:off x="5777466" y="2724620"/>
            <a:ext cx="1194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 panique.</a:t>
            </a:r>
          </a:p>
        </p:txBody>
      </p:sp>
      <p:grpSp>
        <p:nvGrpSpPr>
          <p:cNvPr id="83" name="Groupe 128">
            <a:extLst>
              <a:ext uri="{FF2B5EF4-FFF2-40B4-BE49-F238E27FC236}">
                <a16:creationId xmlns:a16="http://schemas.microsoft.com/office/drawing/2014/main" id="{75B56E03-431D-49A7-8938-133C9A4DA305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ADB0630A-0A8D-484D-8A96-7D64736A265B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>
              <a:extLst>
                <a:ext uri="{FF2B5EF4-FFF2-40B4-BE49-F238E27FC236}">
                  <a16:creationId xmlns:a16="http://schemas.microsoft.com/office/drawing/2014/main" id="{F442A735-CC38-41AE-9B1B-92D736EC7C8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C51495D6-B0D8-4112-9A92-9CF1F2AF6A7B}"/>
              </a:ext>
            </a:extLst>
          </p:cNvPr>
          <p:cNvCxnSpPr/>
          <p:nvPr/>
        </p:nvCxnSpPr>
        <p:spPr>
          <a:xfrm>
            <a:off x="7064998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>
            <a:extLst>
              <a:ext uri="{FF2B5EF4-FFF2-40B4-BE49-F238E27FC236}">
                <a16:creationId xmlns:a16="http://schemas.microsoft.com/office/drawing/2014/main" id="{49E38743-55D8-463F-B85A-1935974D68F6}"/>
              </a:ext>
            </a:extLst>
          </p:cNvPr>
          <p:cNvSpPr txBox="1"/>
          <p:nvPr/>
        </p:nvSpPr>
        <p:spPr>
          <a:xfrm>
            <a:off x="5770486" y="3799985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schéma.</a:t>
            </a:r>
          </a:p>
        </p:txBody>
      </p:sp>
      <p:grpSp>
        <p:nvGrpSpPr>
          <p:cNvPr id="88" name="Grouper 85">
            <a:extLst>
              <a:ext uri="{FF2B5EF4-FFF2-40B4-BE49-F238E27FC236}">
                <a16:creationId xmlns:a16="http://schemas.microsoft.com/office/drawing/2014/main" id="{0E0DF21F-C311-4309-84E8-E84DD98599EA}"/>
              </a:ext>
            </a:extLst>
          </p:cNvPr>
          <p:cNvGrpSpPr/>
          <p:nvPr/>
        </p:nvGrpSpPr>
        <p:grpSpPr>
          <a:xfrm flipH="1"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B3803976-2529-489C-8FB7-463202239FAC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BED2AC36-B5F8-49D1-A6F7-C2E5281D331C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48403AAB-EBF5-4B2B-8BFD-493AE59BDA91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7962E758-20E9-4375-AFFA-726A238CB1C4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DA0DD3CA-A3B5-4FD6-A185-B61E2F7F7E1D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E93B3D45-A623-41E0-87C2-63DBCBFC5288}"/>
              </a:ext>
            </a:extLst>
          </p:cNvPr>
          <p:cNvSpPr txBox="1"/>
          <p:nvPr/>
        </p:nvSpPr>
        <p:spPr>
          <a:xfrm>
            <a:off x="6032966" y="4951042"/>
            <a:ext cx="131478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8 + 4 = 12</a:t>
            </a: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02247D45-C7D8-41BD-AA76-B76C2E0D712B}"/>
              </a:ext>
            </a:extLst>
          </p:cNvPr>
          <p:cNvCxnSpPr/>
          <p:nvPr/>
        </p:nvCxnSpPr>
        <p:spPr>
          <a:xfrm>
            <a:off x="7670481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6" name="Grouper 85">
            <a:extLst>
              <a:ext uri="{FF2B5EF4-FFF2-40B4-BE49-F238E27FC236}">
                <a16:creationId xmlns:a16="http://schemas.microsoft.com/office/drawing/2014/main" id="{6BD2915F-A65C-42E9-82E3-78EAB5E921B6}"/>
              </a:ext>
            </a:extLst>
          </p:cNvPr>
          <p:cNvGrpSpPr/>
          <p:nvPr/>
        </p:nvGrpSpPr>
        <p:grpSpPr>
          <a:xfrm rot="5400000" flipH="1" flipV="1">
            <a:off x="8111212" y="4076612"/>
            <a:ext cx="910348" cy="814225"/>
            <a:chOff x="4391198" y="3035821"/>
            <a:chExt cx="1039679" cy="928229"/>
          </a:xfrm>
        </p:grpSpPr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E0DC7001-793A-4905-A94B-A0A8B2D7F857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E29E226F-BC43-41C3-A244-26342DD9C8F0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DD220670-634C-485B-B463-802C7626CF6F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9E315C66-8F94-4443-8A85-1F0D823DB2E1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F8B12AE2-925A-417E-9EA5-B7AE9EAD484F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B974C16A-97B4-49B3-B8C3-B39E04BC90E9}"/>
              </a:ext>
            </a:extLst>
          </p:cNvPr>
          <p:cNvSpPr txBox="1"/>
          <p:nvPr/>
        </p:nvSpPr>
        <p:spPr>
          <a:xfrm>
            <a:off x="7857341" y="5000930"/>
            <a:ext cx="140455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14 - 4 = 10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AA218EC8-F8DB-4310-B459-1D4B5BEED559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4AAC453B-FB2A-474B-8EEC-333A3E30C6AD}"/>
              </a:ext>
            </a:extLst>
          </p:cNvPr>
          <p:cNvSpPr txBox="1"/>
          <p:nvPr/>
        </p:nvSpPr>
        <p:spPr>
          <a:xfrm>
            <a:off x="6187209" y="5524026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la voiture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FF1ED5B6-38D7-44C1-AE7C-DD3F6DE39F41}"/>
              </a:ext>
            </a:extLst>
          </p:cNvPr>
          <p:cNvSpPr txBox="1"/>
          <p:nvPr/>
        </p:nvSpPr>
        <p:spPr>
          <a:xfrm>
            <a:off x="5845196" y="5794237"/>
            <a:ext cx="13388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maitresse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1B6F5604-55E5-4A55-B1F6-B08DD2852A99}"/>
              </a:ext>
            </a:extLst>
          </p:cNvPr>
          <p:cNvSpPr txBox="1"/>
          <p:nvPr/>
        </p:nvSpPr>
        <p:spPr>
          <a:xfrm>
            <a:off x="6429054" y="6056047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 film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OpenDyslexic" pitchFamily="2" charset="77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D4AB4CA4-4715-442A-A11A-0BE45AF28F02}"/>
              </a:ext>
            </a:extLst>
          </p:cNvPr>
          <p:cNvSpPr/>
          <p:nvPr/>
        </p:nvSpPr>
        <p:spPr>
          <a:xfrm>
            <a:off x="7306585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A0D07EF-5558-481B-A329-20F5BFD73EBC}"/>
              </a:ext>
            </a:extLst>
          </p:cNvPr>
          <p:cNvSpPr/>
          <p:nvPr/>
        </p:nvSpPr>
        <p:spPr>
          <a:xfrm>
            <a:off x="7301190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2680E31-F876-4610-AEC5-E411FF95E40C}"/>
              </a:ext>
            </a:extLst>
          </p:cNvPr>
          <p:cNvSpPr/>
          <p:nvPr/>
        </p:nvSpPr>
        <p:spPr>
          <a:xfrm>
            <a:off x="7301190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F6178686-82A1-4058-95B8-62D7866F07CA}"/>
              </a:ext>
            </a:extLst>
          </p:cNvPr>
          <p:cNvSpPr txBox="1"/>
          <p:nvPr/>
        </p:nvSpPr>
        <p:spPr>
          <a:xfrm>
            <a:off x="8413790" y="557463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E2EF8988-AEFE-489F-A84F-7A7296B3AE7F}"/>
              </a:ext>
            </a:extLst>
          </p:cNvPr>
          <p:cNvSpPr txBox="1"/>
          <p:nvPr/>
        </p:nvSpPr>
        <p:spPr>
          <a:xfrm>
            <a:off x="8412229" y="592355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BA19DD05-C99F-4350-AD43-E3F9E8BCD396}"/>
              </a:ext>
            </a:extLst>
          </p:cNvPr>
          <p:cNvSpPr/>
          <p:nvPr/>
        </p:nvSpPr>
        <p:spPr>
          <a:xfrm>
            <a:off x="8330087" y="565467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CD67A744-BEFB-43A5-9C95-1BB6313E6B1E}"/>
              </a:ext>
            </a:extLst>
          </p:cNvPr>
          <p:cNvSpPr/>
          <p:nvPr/>
        </p:nvSpPr>
        <p:spPr>
          <a:xfrm>
            <a:off x="8347047" y="60020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994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7D55C891-C85D-4B3A-BCD7-E0B6E24342A0}"/>
              </a:ext>
            </a:extLst>
          </p:cNvPr>
          <p:cNvGrpSpPr/>
          <p:nvPr/>
        </p:nvGrpSpPr>
        <p:grpSpPr>
          <a:xfrm>
            <a:off x="418437" y="441395"/>
            <a:ext cx="4171950" cy="2614983"/>
            <a:chOff x="198981" y="153534"/>
            <a:chExt cx="4171950" cy="2614983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F8E6E67-83E6-4777-A77C-FE9FAB263ABB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2E776265-5E13-453B-AFA2-39694EC4CBBC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9DD31685-5444-4227-AA75-C2EF48D6D945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1C517886-2938-43EE-A001-985080A5D42E}"/>
                </a:ext>
              </a:extLst>
            </p:cNvPr>
            <p:cNvSpPr txBox="1"/>
            <p:nvPr/>
          </p:nvSpPr>
          <p:spPr>
            <a:xfrm>
              <a:off x="1903454" y="238598"/>
              <a:ext cx="808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lundi</a:t>
              </a:r>
            </a:p>
          </p:txBody>
        </p:sp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BC3627FF-B7DA-4266-8F8F-714E931793D4}"/>
              </a:ext>
            </a:extLst>
          </p:cNvPr>
          <p:cNvSpPr txBox="1"/>
          <p:nvPr/>
        </p:nvSpPr>
        <p:spPr>
          <a:xfrm>
            <a:off x="849325" y="852839"/>
            <a:ext cx="3586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Ecris les nombres suivants en lettres :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082D5EA-BA8A-43B6-A820-93200CD5266C}"/>
              </a:ext>
            </a:extLst>
          </p:cNvPr>
          <p:cNvSpPr txBox="1"/>
          <p:nvPr/>
        </p:nvSpPr>
        <p:spPr>
          <a:xfrm>
            <a:off x="849324" y="991338"/>
            <a:ext cx="77938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2 :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9 : </a:t>
            </a:r>
          </a:p>
        </p:txBody>
      </p:sp>
      <p:grpSp>
        <p:nvGrpSpPr>
          <p:cNvPr id="9" name="Groupe 128">
            <a:extLst>
              <a:ext uri="{FF2B5EF4-FFF2-40B4-BE49-F238E27FC236}">
                <a16:creationId xmlns:a16="http://schemas.microsoft.com/office/drawing/2014/main" id="{6F5B3B61-19F1-4791-9765-FFDF0EAC8B63}"/>
              </a:ext>
            </a:extLst>
          </p:cNvPr>
          <p:cNvGrpSpPr/>
          <p:nvPr/>
        </p:nvGrpSpPr>
        <p:grpSpPr>
          <a:xfrm>
            <a:off x="1628705" y="1278034"/>
            <a:ext cx="2808000" cy="68885"/>
            <a:chOff x="1190863" y="8553400"/>
            <a:chExt cx="5268362" cy="144016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CA7973BB-CB19-4869-BFEE-6CA7AB3840CC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60255227-3667-4343-BCAE-525A6060C255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28">
            <a:extLst>
              <a:ext uri="{FF2B5EF4-FFF2-40B4-BE49-F238E27FC236}">
                <a16:creationId xmlns:a16="http://schemas.microsoft.com/office/drawing/2014/main" id="{14D3902C-801C-4C68-AD91-29E6BA37B5F4}"/>
              </a:ext>
            </a:extLst>
          </p:cNvPr>
          <p:cNvGrpSpPr/>
          <p:nvPr/>
        </p:nvGrpSpPr>
        <p:grpSpPr>
          <a:xfrm>
            <a:off x="1627136" y="1675737"/>
            <a:ext cx="2808000" cy="68885"/>
            <a:chOff x="1190863" y="8553400"/>
            <a:chExt cx="5268362" cy="144016"/>
          </a:xfrm>
        </p:grpSpPr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9D05C552-C8E1-4A87-908A-ECEEA0255F0F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5AAA3FC9-8177-4D1C-B30D-6FC7E69FC492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112AFBD6-9C8C-4033-9349-F572AE80B21C}"/>
              </a:ext>
            </a:extLst>
          </p:cNvPr>
          <p:cNvGrpSpPr/>
          <p:nvPr/>
        </p:nvGrpSpPr>
        <p:grpSpPr>
          <a:xfrm>
            <a:off x="849323" y="1902265"/>
            <a:ext cx="3650186" cy="997016"/>
            <a:chOff x="629867" y="1902265"/>
            <a:chExt cx="3650186" cy="997016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729C442F-1D74-4967-9ED9-C05E7F3BED64}"/>
                </a:ext>
              </a:extLst>
            </p:cNvPr>
            <p:cNvSpPr txBox="1"/>
            <p:nvPr/>
          </p:nvSpPr>
          <p:spPr>
            <a:xfrm>
              <a:off x="629868" y="1902265"/>
              <a:ext cx="272061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une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E71F0D00-7173-428D-B779-94D7DCC5B041}"/>
                </a:ext>
              </a:extLst>
            </p:cNvPr>
            <p:cNvSpPr txBox="1"/>
            <p:nvPr/>
          </p:nvSpPr>
          <p:spPr>
            <a:xfrm>
              <a:off x="629867" y="2195410"/>
              <a:ext cx="15504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plage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D9E5EEB4-ED9E-4771-A02C-85B29DF6B23C}"/>
                </a:ext>
              </a:extLst>
            </p:cNvPr>
            <p:cNvSpPr txBox="1"/>
            <p:nvPr/>
          </p:nvSpPr>
          <p:spPr>
            <a:xfrm>
              <a:off x="629867" y="2589723"/>
              <a:ext cx="176041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crevette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06B44E20-D0F3-4608-8681-59CD1CF6C6FE}"/>
                </a:ext>
              </a:extLst>
            </p:cNvPr>
            <p:cNvSpPr txBox="1"/>
            <p:nvPr/>
          </p:nvSpPr>
          <p:spPr>
            <a:xfrm>
              <a:off x="2545283" y="2197191"/>
              <a:ext cx="1544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crabe</a:t>
              </a:r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4AA35C44-54D2-4EF8-BD74-583C6CE296C9}"/>
                </a:ext>
              </a:extLst>
            </p:cNvPr>
            <p:cNvSpPr txBox="1"/>
            <p:nvPr/>
          </p:nvSpPr>
          <p:spPr>
            <a:xfrm>
              <a:off x="2545283" y="2591504"/>
              <a:ext cx="17347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poisson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21" name="Groupe 128">
              <a:extLst>
                <a:ext uri="{FF2B5EF4-FFF2-40B4-BE49-F238E27FC236}">
                  <a16:creationId xmlns:a16="http://schemas.microsoft.com/office/drawing/2014/main" id="{2AF580C2-B524-4A86-9DC3-1D355202590E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31" name="Connecteur droit 30">
                <a:extLst>
                  <a:ext uri="{FF2B5EF4-FFF2-40B4-BE49-F238E27FC236}">
                    <a16:creationId xmlns:a16="http://schemas.microsoft.com/office/drawing/2014/main" id="{C8F7D595-B0ED-4947-91F6-A9A3FD3BB629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>
                <a:extLst>
                  <a:ext uri="{FF2B5EF4-FFF2-40B4-BE49-F238E27FC236}">
                    <a16:creationId xmlns:a16="http://schemas.microsoft.com/office/drawing/2014/main" id="{EB1ECE0D-AB55-4794-A7F8-A35453E3682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e 128">
              <a:extLst>
                <a:ext uri="{FF2B5EF4-FFF2-40B4-BE49-F238E27FC236}">
                  <a16:creationId xmlns:a16="http://schemas.microsoft.com/office/drawing/2014/main" id="{B8DE4BCD-46A3-4142-A9A9-3C64FF82DF2E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9" name="Connecteur droit 28">
                <a:extLst>
                  <a:ext uri="{FF2B5EF4-FFF2-40B4-BE49-F238E27FC236}">
                    <a16:creationId xmlns:a16="http://schemas.microsoft.com/office/drawing/2014/main" id="{305B7B5E-D605-4F95-9E4F-3EF8EEA96F88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cteur droit 29">
                <a:extLst>
                  <a:ext uri="{FF2B5EF4-FFF2-40B4-BE49-F238E27FC236}">
                    <a16:creationId xmlns:a16="http://schemas.microsoft.com/office/drawing/2014/main" id="{4BF3ED59-AA42-44A7-AB6E-F5A00071D50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e 128">
              <a:extLst>
                <a:ext uri="{FF2B5EF4-FFF2-40B4-BE49-F238E27FC236}">
                  <a16:creationId xmlns:a16="http://schemas.microsoft.com/office/drawing/2014/main" id="{FA050B41-F2C0-424D-A97A-267BF0B44BCE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27" name="Connecteur droit 26">
                <a:extLst>
                  <a:ext uri="{FF2B5EF4-FFF2-40B4-BE49-F238E27FC236}">
                    <a16:creationId xmlns:a16="http://schemas.microsoft.com/office/drawing/2014/main" id="{8F06AAF3-D067-446E-BB5E-4D759F20498A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>
                <a:extLst>
                  <a:ext uri="{FF2B5EF4-FFF2-40B4-BE49-F238E27FC236}">
                    <a16:creationId xmlns:a16="http://schemas.microsoft.com/office/drawing/2014/main" id="{3982597A-7B10-4E52-BD2D-48E08A783F09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e 128">
              <a:extLst>
                <a:ext uri="{FF2B5EF4-FFF2-40B4-BE49-F238E27FC236}">
                  <a16:creationId xmlns:a16="http://schemas.microsoft.com/office/drawing/2014/main" id="{DAC55007-759A-497D-9689-27CAD17A154C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C34FD38B-B66B-4BCB-95BD-38D9FB4C613A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A8800035-EC6A-49B3-B719-7F17648CB6AF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2B46C18A-71E9-4522-82A6-2C149217395F}"/>
              </a:ext>
            </a:extLst>
          </p:cNvPr>
          <p:cNvGrpSpPr/>
          <p:nvPr/>
        </p:nvGrpSpPr>
        <p:grpSpPr>
          <a:xfrm>
            <a:off x="418437" y="3693439"/>
            <a:ext cx="4171950" cy="2614983"/>
            <a:chOff x="198981" y="153534"/>
            <a:chExt cx="4171950" cy="261498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65BB57E-561A-48E3-94E1-E99AB8AF237A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9CD64199-EAF1-4413-BE33-03A68DC149BF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225A118A-8B85-4EDA-8294-2E3C134EFACB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FA8C2D3E-DD79-4FE1-BD69-412E2C0FD1D2}"/>
                </a:ext>
              </a:extLst>
            </p:cNvPr>
            <p:cNvSpPr txBox="1"/>
            <p:nvPr/>
          </p:nvSpPr>
          <p:spPr>
            <a:xfrm>
              <a:off x="1889493" y="227168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mardi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EF84EB77-18B4-4242-82F2-1402D39CF6F5}"/>
              </a:ext>
            </a:extLst>
          </p:cNvPr>
          <p:cNvGrpSpPr/>
          <p:nvPr/>
        </p:nvGrpSpPr>
        <p:grpSpPr>
          <a:xfrm>
            <a:off x="5339821" y="463672"/>
            <a:ext cx="4171950" cy="2614983"/>
            <a:chOff x="198981" y="153534"/>
            <a:chExt cx="4171950" cy="261498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8BFF6FB-2E7C-495D-84CB-47F706D3A778}"/>
                </a:ext>
              </a:extLst>
            </p:cNvPr>
            <p:cNvSpPr/>
            <p:nvPr/>
          </p:nvSpPr>
          <p:spPr>
            <a:xfrm>
              <a:off x="198981" y="153534"/>
              <a:ext cx="4171950" cy="25927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707DAF1C-DD62-4411-8C72-8B11030B3803}"/>
                </a:ext>
              </a:extLst>
            </p:cNvPr>
            <p:cNvSpPr txBox="1"/>
            <p:nvPr/>
          </p:nvSpPr>
          <p:spPr>
            <a:xfrm rot="16200000">
              <a:off x="-821651" y="1234443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281A0A13-6598-4FDA-830D-DA5C4121C167}"/>
                </a:ext>
              </a:extLst>
            </p:cNvPr>
            <p:cNvCxnSpPr/>
            <p:nvPr/>
          </p:nvCxnSpPr>
          <p:spPr>
            <a:xfrm>
              <a:off x="629869" y="153534"/>
              <a:ext cx="0" cy="2614983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83A0FFC7-D440-4D3C-AE08-D6C536E09B37}"/>
                </a:ext>
              </a:extLst>
            </p:cNvPr>
            <p:cNvSpPr txBox="1"/>
            <p:nvPr/>
          </p:nvSpPr>
          <p:spPr>
            <a:xfrm>
              <a:off x="2133151" y="193461"/>
              <a:ext cx="7344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jeudi</a:t>
              </a: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4D52FD43-57DB-4CF1-B42A-F3A9BEBF1C3A}"/>
              </a:ext>
            </a:extLst>
          </p:cNvPr>
          <p:cNvGrpSpPr/>
          <p:nvPr/>
        </p:nvGrpSpPr>
        <p:grpSpPr>
          <a:xfrm>
            <a:off x="5334987" y="3467822"/>
            <a:ext cx="4176784" cy="2862877"/>
            <a:chOff x="194147" y="-94360"/>
            <a:chExt cx="4176784" cy="2862877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F8D45BF-C938-45B7-A4E8-CD84A3C180E8}"/>
                </a:ext>
              </a:extLst>
            </p:cNvPr>
            <p:cNvSpPr/>
            <p:nvPr/>
          </p:nvSpPr>
          <p:spPr>
            <a:xfrm>
              <a:off x="198981" y="-94360"/>
              <a:ext cx="4171950" cy="2840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DE0C07BE-8AD1-4DD9-B808-14D9834BF452}"/>
                </a:ext>
              </a:extLst>
            </p:cNvPr>
            <p:cNvSpPr txBox="1"/>
            <p:nvPr/>
          </p:nvSpPr>
          <p:spPr>
            <a:xfrm rot="16200000">
              <a:off x="-826485" y="1110495"/>
              <a:ext cx="247215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20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calendar note tfb" panose="02000500000000000000" pitchFamily="2" charset="77"/>
                </a:rPr>
                <a:t>Routine du jour</a:t>
              </a:r>
            </a:p>
          </p:txBody>
        </p:sp>
        <p:cxnSp>
          <p:nvCxnSpPr>
            <p:cNvPr id="46" name="Connecteur droit 45">
              <a:extLst>
                <a:ext uri="{FF2B5EF4-FFF2-40B4-BE49-F238E27FC236}">
                  <a16:creationId xmlns:a16="http://schemas.microsoft.com/office/drawing/2014/main" id="{9EF0EB04-D31C-458B-B7D2-F0F74B379A93}"/>
                </a:ext>
              </a:extLst>
            </p:cNvPr>
            <p:cNvCxnSpPr>
              <a:cxnSpLocks/>
            </p:cNvCxnSpPr>
            <p:nvPr/>
          </p:nvCxnSpPr>
          <p:spPr>
            <a:xfrm>
              <a:off x="629646" y="-94360"/>
              <a:ext cx="223" cy="2862877"/>
            </a:xfrm>
            <a:prstGeom prst="line">
              <a:avLst/>
            </a:prstGeom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4332E158-52AF-4570-B07C-CF5D84863CC8}"/>
                </a:ext>
              </a:extLst>
            </p:cNvPr>
            <p:cNvSpPr txBox="1"/>
            <p:nvPr/>
          </p:nvSpPr>
          <p:spPr>
            <a:xfrm>
              <a:off x="1694629" y="-23952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rgbClr val="009999"/>
                  </a:solidFill>
                  <a:latin typeface="ScolaCursive" pitchFamily="2" charset="0"/>
                </a:rPr>
                <a:t>vendredi</a:t>
              </a:r>
            </a:p>
          </p:txBody>
        </p:sp>
      </p:grpSp>
      <p:sp>
        <p:nvSpPr>
          <p:cNvPr id="48" name="ZoneTexte 47">
            <a:extLst>
              <a:ext uri="{FF2B5EF4-FFF2-40B4-BE49-F238E27FC236}">
                <a16:creationId xmlns:a16="http://schemas.microsoft.com/office/drawing/2014/main" id="{967C3139-6010-49B8-8A06-380495E84449}"/>
              </a:ext>
            </a:extLst>
          </p:cNvPr>
          <p:cNvSpPr txBox="1"/>
          <p:nvPr/>
        </p:nvSpPr>
        <p:spPr>
          <a:xfrm>
            <a:off x="856697" y="4025530"/>
            <a:ext cx="28103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Calcule puis entoure le tout :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B42DB406-3C07-4C49-8F86-62CA8B76A76F}"/>
              </a:ext>
            </a:extLst>
          </p:cNvPr>
          <p:cNvSpPr txBox="1"/>
          <p:nvPr/>
        </p:nvSpPr>
        <p:spPr>
          <a:xfrm>
            <a:off x="856696" y="4196926"/>
            <a:ext cx="13276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4 + 13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13 – 4 = 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0B40421E-A5BF-4393-9B35-C08EB6ACF0B2}"/>
              </a:ext>
            </a:extLst>
          </p:cNvPr>
          <p:cNvSpPr txBox="1"/>
          <p:nvPr/>
        </p:nvSpPr>
        <p:spPr>
          <a:xfrm>
            <a:off x="2673411" y="4196925"/>
            <a:ext cx="13997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16 - 0 =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FR" sz="1400" dirty="0">
                <a:latin typeface="Cursive standard" pitchFamily="2" charset="0"/>
              </a:rPr>
              <a:t>11 + 6 = </a:t>
            </a: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069AD9D1-9EF4-4E57-8024-3CB641F0BF87}"/>
              </a:ext>
            </a:extLst>
          </p:cNvPr>
          <p:cNvGrpSpPr/>
          <p:nvPr/>
        </p:nvGrpSpPr>
        <p:grpSpPr>
          <a:xfrm>
            <a:off x="856333" y="5133965"/>
            <a:ext cx="3640568" cy="1157889"/>
            <a:chOff x="629867" y="1741392"/>
            <a:chExt cx="3640568" cy="1157889"/>
          </a:xfrm>
        </p:grpSpPr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6BC17DAF-9449-4DD8-8B04-E14FF7B0DFCF}"/>
                </a:ext>
              </a:extLst>
            </p:cNvPr>
            <p:cNvSpPr txBox="1"/>
            <p:nvPr/>
          </p:nvSpPr>
          <p:spPr>
            <a:xfrm>
              <a:off x="629868" y="1741392"/>
              <a:ext cx="244650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28600" indent="-228600">
                <a:buClr>
                  <a:srgbClr val="009999"/>
                </a:buClr>
                <a:buFont typeface="+mj-lt"/>
                <a:buAutoNum type="arabicPeriod" startAt="2"/>
              </a:pPr>
              <a:r>
                <a:rPr lang="fr-FR" sz="1200" dirty="0">
                  <a:latin typeface="OpenDyslexic" pitchFamily="2" charset="77"/>
                </a:rPr>
                <a:t>Complète avec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le</a:t>
              </a:r>
              <a:r>
                <a:rPr lang="fr-FR" sz="1200" dirty="0">
                  <a:latin typeface="OpenDyslexic" pitchFamily="2" charset="77"/>
                </a:rPr>
                <a:t> ou </a:t>
              </a:r>
              <a:r>
                <a:rPr lang="fr-FR" sz="1600" b="1" dirty="0">
                  <a:solidFill>
                    <a:srgbClr val="009999"/>
                  </a:solidFill>
                  <a:latin typeface="ScolaCursive" pitchFamily="2" charset="0"/>
                </a:rPr>
                <a:t>la</a:t>
              </a:r>
              <a:r>
                <a:rPr lang="fr-FR" sz="1200" dirty="0">
                  <a:latin typeface="OpenDyslexic" pitchFamily="2" charset="77"/>
                </a:rPr>
                <a:t>.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5B5527A-C600-4798-B10A-CBCCBD3A730D}"/>
                </a:ext>
              </a:extLst>
            </p:cNvPr>
            <p:cNvSpPr txBox="1"/>
            <p:nvPr/>
          </p:nvSpPr>
          <p:spPr>
            <a:xfrm>
              <a:off x="629867" y="2195410"/>
              <a:ext cx="15231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sable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7555D4D2-DE90-4632-BF43-DA8A78595147}"/>
                </a:ext>
              </a:extLst>
            </p:cNvPr>
            <p:cNvSpPr txBox="1"/>
            <p:nvPr/>
          </p:nvSpPr>
          <p:spPr>
            <a:xfrm>
              <a:off x="629867" y="2589723"/>
              <a:ext cx="14302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mer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446CD243-8FC5-4477-BD54-F419BEF5545E}"/>
                </a:ext>
              </a:extLst>
            </p:cNvPr>
            <p:cNvSpPr txBox="1"/>
            <p:nvPr/>
          </p:nvSpPr>
          <p:spPr>
            <a:xfrm>
              <a:off x="2545283" y="2197191"/>
              <a:ext cx="17251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journé</a:t>
              </a:r>
              <a:r>
                <a:rPr lang="fr-FR" sz="1400" dirty="0">
                  <a:solidFill>
                    <a:schemeClr val="bg1">
                      <a:lumMod val="50000"/>
                    </a:schemeClr>
                  </a:solidFill>
                  <a:latin typeface="ScolaCursive" pitchFamily="2" charset="0"/>
                </a:rPr>
                <a:t>e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CFA1CA61-2142-411A-A62C-E1931CADAE5C}"/>
                </a:ext>
              </a:extLst>
            </p:cNvPr>
            <p:cNvSpPr txBox="1"/>
            <p:nvPr/>
          </p:nvSpPr>
          <p:spPr>
            <a:xfrm>
              <a:off x="2545283" y="2591504"/>
              <a:ext cx="16225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200" dirty="0">
                  <a:latin typeface="OpenDyslexic" pitchFamily="2" charset="77"/>
                </a:rPr>
                <a:t>            </a:t>
              </a:r>
              <a:r>
                <a:rPr lang="fr-FR" sz="1400" dirty="0">
                  <a:latin typeface="ScolaCursive" pitchFamily="2" charset="0"/>
                </a:rPr>
                <a:t>matin</a:t>
              </a:r>
              <a:endParaRPr lang="fr-FR" sz="1400" dirty="0">
                <a:solidFill>
                  <a:schemeClr val="bg1">
                    <a:lumMod val="50000"/>
                  </a:schemeClr>
                </a:solidFill>
                <a:latin typeface="ScolaCursive" pitchFamily="2" charset="0"/>
              </a:endParaRPr>
            </a:p>
          </p:txBody>
        </p:sp>
        <p:grpSp>
          <p:nvGrpSpPr>
            <p:cNvPr id="57" name="Groupe 128">
              <a:extLst>
                <a:ext uri="{FF2B5EF4-FFF2-40B4-BE49-F238E27FC236}">
                  <a16:creationId xmlns:a16="http://schemas.microsoft.com/office/drawing/2014/main" id="{C2B7D952-1FB7-40FA-81AE-5B70A5C30E57}"/>
                </a:ext>
              </a:extLst>
            </p:cNvPr>
            <p:cNvGrpSpPr/>
            <p:nvPr/>
          </p:nvGrpSpPr>
          <p:grpSpPr>
            <a:xfrm>
              <a:off x="934727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7" name="Connecteur droit 66">
                <a:extLst>
                  <a:ext uri="{FF2B5EF4-FFF2-40B4-BE49-F238E27FC236}">
                    <a16:creationId xmlns:a16="http://schemas.microsoft.com/office/drawing/2014/main" id="{152AA5FB-05FA-4F5D-B837-06EA35A6AF42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Connecteur droit 67">
                <a:extLst>
                  <a:ext uri="{FF2B5EF4-FFF2-40B4-BE49-F238E27FC236}">
                    <a16:creationId xmlns:a16="http://schemas.microsoft.com/office/drawing/2014/main" id="{2E8D66DC-59F9-4519-B72A-ED092A19565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e 128">
              <a:extLst>
                <a:ext uri="{FF2B5EF4-FFF2-40B4-BE49-F238E27FC236}">
                  <a16:creationId xmlns:a16="http://schemas.microsoft.com/office/drawing/2014/main" id="{A1B7AEDC-6A5D-4203-85A2-347D4D692EFD}"/>
                </a:ext>
              </a:extLst>
            </p:cNvPr>
            <p:cNvGrpSpPr/>
            <p:nvPr/>
          </p:nvGrpSpPr>
          <p:grpSpPr>
            <a:xfrm>
              <a:off x="939833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5" name="Connecteur droit 64">
                <a:extLst>
                  <a:ext uri="{FF2B5EF4-FFF2-40B4-BE49-F238E27FC236}">
                    <a16:creationId xmlns:a16="http://schemas.microsoft.com/office/drawing/2014/main" id="{204E1AA4-903A-49DF-83BE-DA41F361C390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65">
                <a:extLst>
                  <a:ext uri="{FF2B5EF4-FFF2-40B4-BE49-F238E27FC236}">
                    <a16:creationId xmlns:a16="http://schemas.microsoft.com/office/drawing/2014/main" id="{10CC29B3-292D-4036-A243-DCF18F2097D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e 128">
              <a:extLst>
                <a:ext uri="{FF2B5EF4-FFF2-40B4-BE49-F238E27FC236}">
                  <a16:creationId xmlns:a16="http://schemas.microsoft.com/office/drawing/2014/main" id="{48C60719-920E-4DAE-A02D-425DCA5B76C6}"/>
                </a:ext>
              </a:extLst>
            </p:cNvPr>
            <p:cNvGrpSpPr/>
            <p:nvPr/>
          </p:nvGrpSpPr>
          <p:grpSpPr>
            <a:xfrm>
              <a:off x="2779322" y="2292912"/>
              <a:ext cx="576000" cy="68885"/>
              <a:chOff x="1190863" y="8553400"/>
              <a:chExt cx="5268362" cy="144016"/>
            </a:xfrm>
          </p:grpSpPr>
          <p:cxnSp>
            <p:nvCxnSpPr>
              <p:cNvPr id="63" name="Connecteur droit 62">
                <a:extLst>
                  <a:ext uri="{FF2B5EF4-FFF2-40B4-BE49-F238E27FC236}">
                    <a16:creationId xmlns:a16="http://schemas.microsoft.com/office/drawing/2014/main" id="{35E45228-D53E-4C56-8475-3E93AC2C6264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63">
                <a:extLst>
                  <a:ext uri="{FF2B5EF4-FFF2-40B4-BE49-F238E27FC236}">
                    <a16:creationId xmlns:a16="http://schemas.microsoft.com/office/drawing/2014/main" id="{EAFE9629-0892-4E9F-B0ED-0E02FC088817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e 128">
              <a:extLst>
                <a:ext uri="{FF2B5EF4-FFF2-40B4-BE49-F238E27FC236}">
                  <a16:creationId xmlns:a16="http://schemas.microsoft.com/office/drawing/2014/main" id="{A55BF18C-845B-46EA-B5D4-EB15C1718A6D}"/>
                </a:ext>
              </a:extLst>
            </p:cNvPr>
            <p:cNvGrpSpPr/>
            <p:nvPr/>
          </p:nvGrpSpPr>
          <p:grpSpPr>
            <a:xfrm>
              <a:off x="2784428" y="2693780"/>
              <a:ext cx="576000" cy="68885"/>
              <a:chOff x="1190863" y="8553400"/>
              <a:chExt cx="5268362" cy="144016"/>
            </a:xfrm>
          </p:grpSpPr>
          <p:cxnSp>
            <p:nvCxnSpPr>
              <p:cNvPr id="61" name="Connecteur droit 60">
                <a:extLst>
                  <a:ext uri="{FF2B5EF4-FFF2-40B4-BE49-F238E27FC236}">
                    <a16:creationId xmlns:a16="http://schemas.microsoft.com/office/drawing/2014/main" id="{31F35FA0-3C2E-439B-B4E3-93607B664557}"/>
                  </a:ext>
                </a:extLst>
              </p:cNvPr>
              <p:cNvCxnSpPr/>
              <p:nvPr/>
            </p:nvCxnSpPr>
            <p:spPr>
              <a:xfrm>
                <a:off x="1190863" y="8697416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61">
                <a:extLst>
                  <a:ext uri="{FF2B5EF4-FFF2-40B4-BE49-F238E27FC236}">
                    <a16:creationId xmlns:a16="http://schemas.microsoft.com/office/drawing/2014/main" id="{C9CA0C08-9C35-4558-9F05-5D87056CEA8B}"/>
                  </a:ext>
                </a:extLst>
              </p:cNvPr>
              <p:cNvCxnSpPr/>
              <p:nvPr/>
            </p:nvCxnSpPr>
            <p:spPr>
              <a:xfrm>
                <a:off x="1196752" y="8553400"/>
                <a:ext cx="5262473" cy="0"/>
              </a:xfrm>
              <a:prstGeom prst="line">
                <a:avLst/>
              </a:prstGeom>
              <a:ln>
                <a:solidFill>
                  <a:srgbClr val="0099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9" name="ZoneTexte 68">
            <a:extLst>
              <a:ext uri="{FF2B5EF4-FFF2-40B4-BE49-F238E27FC236}">
                <a16:creationId xmlns:a16="http://schemas.microsoft.com/office/drawing/2014/main" id="{B862918D-26B4-47C2-AE47-E692FCF636D6}"/>
              </a:ext>
            </a:extLst>
          </p:cNvPr>
          <p:cNvSpPr txBox="1"/>
          <p:nvPr/>
        </p:nvSpPr>
        <p:spPr>
          <a:xfrm>
            <a:off x="5763646" y="852839"/>
            <a:ext cx="38843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Dessine l’histoire correspondant au calcul.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3034A68B-EF60-4898-9B9E-DAC72380B5C8}"/>
              </a:ext>
            </a:extLst>
          </p:cNvPr>
          <p:cNvCxnSpPr/>
          <p:nvPr/>
        </p:nvCxnSpPr>
        <p:spPr>
          <a:xfrm>
            <a:off x="209421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441EF0EA-6624-4B1D-AD51-4E2F15F06CCA}"/>
              </a:ext>
            </a:extLst>
          </p:cNvPr>
          <p:cNvCxnSpPr/>
          <p:nvPr/>
        </p:nvCxnSpPr>
        <p:spPr>
          <a:xfrm>
            <a:off x="1930907" y="4989791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DDF86FF0-B37E-48B4-8B3F-915D28D659F1}"/>
              </a:ext>
            </a:extLst>
          </p:cNvPr>
          <p:cNvCxnSpPr/>
          <p:nvPr/>
        </p:nvCxnSpPr>
        <p:spPr>
          <a:xfrm>
            <a:off x="3898198" y="5012068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7A2D283B-6A78-462B-BA80-7B5036D840FB}"/>
              </a:ext>
            </a:extLst>
          </p:cNvPr>
          <p:cNvCxnSpPr/>
          <p:nvPr/>
        </p:nvCxnSpPr>
        <p:spPr>
          <a:xfrm>
            <a:off x="3856626" y="4544786"/>
            <a:ext cx="253397" cy="0"/>
          </a:xfrm>
          <a:prstGeom prst="line">
            <a:avLst/>
          </a:prstGeom>
          <a:ln w="19050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à coins arrondis 91">
            <a:extLst>
              <a:ext uri="{FF2B5EF4-FFF2-40B4-BE49-F238E27FC236}">
                <a16:creationId xmlns:a16="http://schemas.microsoft.com/office/drawing/2014/main" id="{FEF9A481-9C42-4436-891C-34AB4BC359AE}"/>
              </a:ext>
            </a:extLst>
          </p:cNvPr>
          <p:cNvSpPr/>
          <p:nvPr/>
        </p:nvSpPr>
        <p:spPr>
          <a:xfrm>
            <a:off x="6958387" y="1111892"/>
            <a:ext cx="2401122" cy="959650"/>
          </a:xfrm>
          <a:prstGeom prst="round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AC8A8D14-7CB0-47AC-96A6-294A085A369D}"/>
              </a:ext>
            </a:extLst>
          </p:cNvPr>
          <p:cNvSpPr txBox="1"/>
          <p:nvPr/>
        </p:nvSpPr>
        <p:spPr>
          <a:xfrm>
            <a:off x="5703186" y="1428457"/>
            <a:ext cx="1334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12 - 8 = 4</a:t>
            </a: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F5EDA16C-812C-4BC1-A7A6-59EE74F1928B}"/>
              </a:ext>
            </a:extLst>
          </p:cNvPr>
          <p:cNvSpPr txBox="1"/>
          <p:nvPr/>
        </p:nvSpPr>
        <p:spPr>
          <a:xfrm>
            <a:off x="5773351" y="2097839"/>
            <a:ext cx="3005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Recopie les phrases en cursive.</a:t>
            </a:r>
          </a:p>
        </p:txBody>
      </p:sp>
      <p:sp>
        <p:nvSpPr>
          <p:cNvPr id="77" name="ZoneTexte 76">
            <a:extLst>
              <a:ext uri="{FF2B5EF4-FFF2-40B4-BE49-F238E27FC236}">
                <a16:creationId xmlns:a16="http://schemas.microsoft.com/office/drawing/2014/main" id="{E067D0C8-26AB-4FAE-A4B7-3F750F28D8FF}"/>
              </a:ext>
            </a:extLst>
          </p:cNvPr>
          <p:cNvSpPr txBox="1"/>
          <p:nvPr/>
        </p:nvSpPr>
        <p:spPr>
          <a:xfrm>
            <a:off x="5773350" y="2390984"/>
            <a:ext cx="11031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Il cuisine.</a:t>
            </a:r>
          </a:p>
        </p:txBody>
      </p:sp>
      <p:grpSp>
        <p:nvGrpSpPr>
          <p:cNvPr id="78" name="Groupe 128">
            <a:extLst>
              <a:ext uri="{FF2B5EF4-FFF2-40B4-BE49-F238E27FC236}">
                <a16:creationId xmlns:a16="http://schemas.microsoft.com/office/drawing/2014/main" id="{56CB8713-2506-4CBC-A989-4A7C8D70E449}"/>
              </a:ext>
            </a:extLst>
          </p:cNvPr>
          <p:cNvGrpSpPr/>
          <p:nvPr/>
        </p:nvGrpSpPr>
        <p:grpSpPr>
          <a:xfrm>
            <a:off x="7591140" y="2502111"/>
            <a:ext cx="1800000" cy="68885"/>
            <a:chOff x="1190863" y="8553400"/>
            <a:chExt cx="5268362" cy="144016"/>
          </a:xfrm>
        </p:grpSpPr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E344CFB6-9CED-42A5-B212-43A1180BE0C6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79">
              <a:extLst>
                <a:ext uri="{FF2B5EF4-FFF2-40B4-BE49-F238E27FC236}">
                  <a16:creationId xmlns:a16="http://schemas.microsoft.com/office/drawing/2014/main" id="{DC571138-81C5-436D-B3C5-19F4ACF68160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CDD23855-5AAC-426A-B533-C7484387693B}"/>
              </a:ext>
            </a:extLst>
          </p:cNvPr>
          <p:cNvCxnSpPr/>
          <p:nvPr/>
        </p:nvCxnSpPr>
        <p:spPr>
          <a:xfrm>
            <a:off x="7060882" y="2529483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>
            <a:extLst>
              <a:ext uri="{FF2B5EF4-FFF2-40B4-BE49-F238E27FC236}">
                <a16:creationId xmlns:a16="http://schemas.microsoft.com/office/drawing/2014/main" id="{5444D014-0E9B-4CAE-930D-BBEFBC3FC01C}"/>
              </a:ext>
            </a:extLst>
          </p:cNvPr>
          <p:cNvSpPr txBox="1"/>
          <p:nvPr/>
        </p:nvSpPr>
        <p:spPr>
          <a:xfrm>
            <a:off x="5777466" y="2724620"/>
            <a:ext cx="1075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OpenDyslexic" pitchFamily="2" charset="77"/>
              </a:rPr>
              <a:t>Elle boit.</a:t>
            </a:r>
          </a:p>
        </p:txBody>
      </p:sp>
      <p:grpSp>
        <p:nvGrpSpPr>
          <p:cNvPr id="83" name="Groupe 128">
            <a:extLst>
              <a:ext uri="{FF2B5EF4-FFF2-40B4-BE49-F238E27FC236}">
                <a16:creationId xmlns:a16="http://schemas.microsoft.com/office/drawing/2014/main" id="{69E2811A-E2AE-4DBC-B177-7A41C96F2AAB}"/>
              </a:ext>
            </a:extLst>
          </p:cNvPr>
          <p:cNvGrpSpPr/>
          <p:nvPr/>
        </p:nvGrpSpPr>
        <p:grpSpPr>
          <a:xfrm>
            <a:off x="7595256" y="2835747"/>
            <a:ext cx="1800000" cy="68885"/>
            <a:chOff x="1190863" y="8553400"/>
            <a:chExt cx="5268362" cy="144016"/>
          </a:xfrm>
        </p:grpSpPr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22A83B78-AA9B-4A75-8F02-73A76ECE710F}"/>
                </a:ext>
              </a:extLst>
            </p:cNvPr>
            <p:cNvCxnSpPr/>
            <p:nvPr/>
          </p:nvCxnSpPr>
          <p:spPr>
            <a:xfrm>
              <a:off x="1190863" y="8697416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necteur droit 84">
              <a:extLst>
                <a:ext uri="{FF2B5EF4-FFF2-40B4-BE49-F238E27FC236}">
                  <a16:creationId xmlns:a16="http://schemas.microsoft.com/office/drawing/2014/main" id="{36A1D945-1A5C-4882-A524-31A7401ECDE9}"/>
                </a:ext>
              </a:extLst>
            </p:cNvPr>
            <p:cNvCxnSpPr/>
            <p:nvPr/>
          </p:nvCxnSpPr>
          <p:spPr>
            <a:xfrm>
              <a:off x="1196752" y="8553400"/>
              <a:ext cx="5262473" cy="0"/>
            </a:xfrm>
            <a:prstGeom prst="line">
              <a:avLst/>
            </a:prstGeom>
            <a:ln>
              <a:solidFill>
                <a:srgbClr val="0099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51EDACED-524D-42AE-9C59-3B264B8C24D5}"/>
              </a:ext>
            </a:extLst>
          </p:cNvPr>
          <p:cNvCxnSpPr/>
          <p:nvPr/>
        </p:nvCxnSpPr>
        <p:spPr>
          <a:xfrm>
            <a:off x="7064998" y="2863119"/>
            <a:ext cx="437528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>
            <a:extLst>
              <a:ext uri="{FF2B5EF4-FFF2-40B4-BE49-F238E27FC236}">
                <a16:creationId xmlns:a16="http://schemas.microsoft.com/office/drawing/2014/main" id="{E88EAD80-025C-4640-BF8E-C4FEA5E2EAA6}"/>
              </a:ext>
            </a:extLst>
          </p:cNvPr>
          <p:cNvSpPr txBox="1"/>
          <p:nvPr/>
        </p:nvSpPr>
        <p:spPr>
          <a:xfrm>
            <a:off x="5770486" y="3799985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/>
            </a:pPr>
            <a:r>
              <a:rPr lang="fr-FR" sz="1200" dirty="0">
                <a:latin typeface="OpenDyslexic" pitchFamily="2" charset="77"/>
              </a:rPr>
              <a:t>Complète chaque schéma.</a:t>
            </a:r>
          </a:p>
        </p:txBody>
      </p:sp>
      <p:grpSp>
        <p:nvGrpSpPr>
          <p:cNvPr id="88" name="Grouper 85">
            <a:extLst>
              <a:ext uri="{FF2B5EF4-FFF2-40B4-BE49-F238E27FC236}">
                <a16:creationId xmlns:a16="http://schemas.microsoft.com/office/drawing/2014/main" id="{6A5C6683-E509-4E2D-B8D3-EDD56604CF2E}"/>
              </a:ext>
            </a:extLst>
          </p:cNvPr>
          <p:cNvGrpSpPr/>
          <p:nvPr/>
        </p:nvGrpSpPr>
        <p:grpSpPr>
          <a:xfrm flipV="1">
            <a:off x="6197595" y="4074182"/>
            <a:ext cx="910348" cy="814225"/>
            <a:chOff x="4391198" y="3035821"/>
            <a:chExt cx="1039679" cy="928229"/>
          </a:xfrm>
        </p:grpSpPr>
        <p:sp>
          <p:nvSpPr>
            <p:cNvPr id="89" name="Ellipse 88">
              <a:extLst>
                <a:ext uri="{FF2B5EF4-FFF2-40B4-BE49-F238E27FC236}">
                  <a16:creationId xmlns:a16="http://schemas.microsoft.com/office/drawing/2014/main" id="{EC93B274-C0DB-4B0F-BB53-3659225121DE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0" name="Ellipse 89">
              <a:extLst>
                <a:ext uri="{FF2B5EF4-FFF2-40B4-BE49-F238E27FC236}">
                  <a16:creationId xmlns:a16="http://schemas.microsoft.com/office/drawing/2014/main" id="{794A8D33-36FC-4152-BAD6-B0B29A70CAB6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1" name="Ellipse 90">
              <a:extLst>
                <a:ext uri="{FF2B5EF4-FFF2-40B4-BE49-F238E27FC236}">
                  <a16:creationId xmlns:a16="http://schemas.microsoft.com/office/drawing/2014/main" id="{11439033-F60C-4582-8AA7-BDECBA671640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92" name="Connecteur droit 91">
              <a:extLst>
                <a:ext uri="{FF2B5EF4-FFF2-40B4-BE49-F238E27FC236}">
                  <a16:creationId xmlns:a16="http://schemas.microsoft.com/office/drawing/2014/main" id="{7EB43F67-CBE8-4141-AE46-0692E55C556E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EAB763A9-E236-4DA0-A7BB-78F1E2A51BA2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4" name="ZoneTexte 93">
            <a:extLst>
              <a:ext uri="{FF2B5EF4-FFF2-40B4-BE49-F238E27FC236}">
                <a16:creationId xmlns:a16="http://schemas.microsoft.com/office/drawing/2014/main" id="{DB9FD295-315F-464E-9C0F-8D4B904FE539}"/>
              </a:ext>
            </a:extLst>
          </p:cNvPr>
          <p:cNvSpPr txBox="1"/>
          <p:nvPr/>
        </p:nvSpPr>
        <p:spPr>
          <a:xfrm>
            <a:off x="6032966" y="4951042"/>
            <a:ext cx="142699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15 - 5 = 10</a:t>
            </a: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8081988D-8FD8-4779-A592-E6034AE57A4D}"/>
              </a:ext>
            </a:extLst>
          </p:cNvPr>
          <p:cNvCxnSpPr/>
          <p:nvPr/>
        </p:nvCxnSpPr>
        <p:spPr>
          <a:xfrm>
            <a:off x="7670481" y="4063123"/>
            <a:ext cx="0" cy="1260000"/>
          </a:xfrm>
          <a:prstGeom prst="line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96" name="Grouper 85">
            <a:extLst>
              <a:ext uri="{FF2B5EF4-FFF2-40B4-BE49-F238E27FC236}">
                <a16:creationId xmlns:a16="http://schemas.microsoft.com/office/drawing/2014/main" id="{5733C156-01C8-4257-941A-ECCC16E12E0A}"/>
              </a:ext>
            </a:extLst>
          </p:cNvPr>
          <p:cNvGrpSpPr/>
          <p:nvPr/>
        </p:nvGrpSpPr>
        <p:grpSpPr>
          <a:xfrm rot="5400000" flipH="1" flipV="1">
            <a:off x="8111212" y="4076612"/>
            <a:ext cx="910348" cy="814225"/>
            <a:chOff x="4391198" y="3035821"/>
            <a:chExt cx="1039679" cy="928229"/>
          </a:xfrm>
        </p:grpSpPr>
        <p:sp>
          <p:nvSpPr>
            <p:cNvPr id="97" name="Ellipse 96">
              <a:extLst>
                <a:ext uri="{FF2B5EF4-FFF2-40B4-BE49-F238E27FC236}">
                  <a16:creationId xmlns:a16="http://schemas.microsoft.com/office/drawing/2014/main" id="{B4012848-27EE-4B2D-B584-EE30178241CD}"/>
                </a:ext>
              </a:extLst>
            </p:cNvPr>
            <p:cNvSpPr/>
            <p:nvPr/>
          </p:nvSpPr>
          <p:spPr>
            <a:xfrm>
              <a:off x="5063677" y="333808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b="1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98" name="Ellipse 97">
              <a:extLst>
                <a:ext uri="{FF2B5EF4-FFF2-40B4-BE49-F238E27FC236}">
                  <a16:creationId xmlns:a16="http://schemas.microsoft.com/office/drawing/2014/main" id="{4D30CDC6-670A-465F-81EF-506FB71DAF73}"/>
                </a:ext>
              </a:extLst>
            </p:cNvPr>
            <p:cNvSpPr/>
            <p:nvPr/>
          </p:nvSpPr>
          <p:spPr>
            <a:xfrm>
              <a:off x="4391198" y="3596850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3000" dirty="0">
                <a:solidFill>
                  <a:schemeClr val="dk1"/>
                </a:solidFill>
              </a:endParaRPr>
            </a:p>
          </p:txBody>
        </p:sp>
        <p:sp>
          <p:nvSpPr>
            <p:cNvPr id="99" name="Ellipse 98">
              <a:extLst>
                <a:ext uri="{FF2B5EF4-FFF2-40B4-BE49-F238E27FC236}">
                  <a16:creationId xmlns:a16="http://schemas.microsoft.com/office/drawing/2014/main" id="{05D47D2A-9683-46C2-AC0C-33EDFE1E712D}"/>
                </a:ext>
              </a:extLst>
            </p:cNvPr>
            <p:cNvSpPr/>
            <p:nvPr/>
          </p:nvSpPr>
          <p:spPr>
            <a:xfrm>
              <a:off x="4391198" y="3035821"/>
              <a:ext cx="367200" cy="367200"/>
            </a:xfrm>
            <a:prstGeom prst="ellipse">
              <a:avLst/>
            </a:prstGeom>
            <a:ln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 sz="2400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7C6F04DE-65A5-48BC-BE71-BC6BEAD6C2B8}"/>
                </a:ext>
              </a:extLst>
            </p:cNvPr>
            <p:cNvCxnSpPr/>
            <p:nvPr/>
          </p:nvCxnSpPr>
          <p:spPr>
            <a:xfrm>
              <a:off x="4758398" y="3219421"/>
              <a:ext cx="359054" cy="17243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6A624C86-B01A-420C-9379-2741202859CA}"/>
                </a:ext>
              </a:extLst>
            </p:cNvPr>
            <p:cNvCxnSpPr/>
            <p:nvPr/>
          </p:nvCxnSpPr>
          <p:spPr>
            <a:xfrm flipV="1">
              <a:off x="4758398" y="3651506"/>
              <a:ext cx="359054" cy="1289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2" name="ZoneTexte 101">
            <a:extLst>
              <a:ext uri="{FF2B5EF4-FFF2-40B4-BE49-F238E27FC236}">
                <a16:creationId xmlns:a16="http://schemas.microsoft.com/office/drawing/2014/main" id="{F1D119C9-6697-4864-A947-0E4A7AF98AF8}"/>
              </a:ext>
            </a:extLst>
          </p:cNvPr>
          <p:cNvSpPr txBox="1"/>
          <p:nvPr/>
        </p:nvSpPr>
        <p:spPr>
          <a:xfrm>
            <a:off x="7857341" y="5000930"/>
            <a:ext cx="12298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1600" b="1" dirty="0">
                <a:latin typeface="ScolaCursive" charset="0"/>
                <a:ea typeface="ScolaCursive" charset="0"/>
                <a:cs typeface="ScolaCursive" charset="0"/>
              </a:rPr>
              <a:t>9 + 0 = 0</a:t>
            </a:r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8C509102-0703-49DB-B517-275F7AB27D1B}"/>
              </a:ext>
            </a:extLst>
          </p:cNvPr>
          <p:cNvSpPr txBox="1"/>
          <p:nvPr/>
        </p:nvSpPr>
        <p:spPr>
          <a:xfrm>
            <a:off x="5763646" y="5284052"/>
            <a:ext cx="862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Clr>
                <a:srgbClr val="009999"/>
              </a:buClr>
              <a:buFont typeface="+mj-lt"/>
              <a:buAutoNum type="arabicPeriod" startAt="2"/>
            </a:pPr>
            <a:r>
              <a:rPr lang="fr-FR" sz="1200" dirty="0">
                <a:latin typeface="OpenDyslexic" pitchFamily="2" charset="77"/>
              </a:rPr>
              <a:t>Relie.</a:t>
            </a:r>
          </a:p>
        </p:txBody>
      </p:sp>
      <p:sp>
        <p:nvSpPr>
          <p:cNvPr id="104" name="ZoneTexte 103">
            <a:extLst>
              <a:ext uri="{FF2B5EF4-FFF2-40B4-BE49-F238E27FC236}">
                <a16:creationId xmlns:a16="http://schemas.microsoft.com/office/drawing/2014/main" id="{2A983DC0-4580-4415-AA9E-E9A0B2FECD1F}"/>
              </a:ext>
            </a:extLst>
          </p:cNvPr>
          <p:cNvSpPr txBox="1"/>
          <p:nvPr/>
        </p:nvSpPr>
        <p:spPr>
          <a:xfrm>
            <a:off x="6119480" y="5524026"/>
            <a:ext cx="11112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 cartable</a:t>
            </a: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3F75DF96-762A-42B6-A158-F5087EB805C6}"/>
              </a:ext>
            </a:extLst>
          </p:cNvPr>
          <p:cNvSpPr txBox="1"/>
          <p:nvPr/>
        </p:nvSpPr>
        <p:spPr>
          <a:xfrm>
            <a:off x="6073805" y="5794237"/>
            <a:ext cx="1149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une trousse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FA30DBA4-7A40-455E-B1B0-C1E09CAD5FC6}"/>
              </a:ext>
            </a:extLst>
          </p:cNvPr>
          <p:cNvSpPr txBox="1"/>
          <p:nvPr/>
        </p:nvSpPr>
        <p:spPr>
          <a:xfrm>
            <a:off x="6420592" y="6056047"/>
            <a:ext cx="816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le stylo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OpenDyslexic" pitchFamily="2" charset="77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EDD47DE-CD7A-460A-81C4-A457C446EB16}"/>
              </a:ext>
            </a:extLst>
          </p:cNvPr>
          <p:cNvSpPr/>
          <p:nvPr/>
        </p:nvSpPr>
        <p:spPr>
          <a:xfrm>
            <a:off x="7492859" y="5605132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55D851-AE1B-4CC7-8D85-322FE1CA3924}"/>
              </a:ext>
            </a:extLst>
          </p:cNvPr>
          <p:cNvSpPr/>
          <p:nvPr/>
        </p:nvSpPr>
        <p:spPr>
          <a:xfrm>
            <a:off x="7487464" y="58763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8898C10-3248-4F57-849B-D1854C777BAA}"/>
              </a:ext>
            </a:extLst>
          </p:cNvPr>
          <p:cNvSpPr/>
          <p:nvPr/>
        </p:nvSpPr>
        <p:spPr>
          <a:xfrm>
            <a:off x="7487464" y="6142936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ZoneTexte 109">
            <a:extLst>
              <a:ext uri="{FF2B5EF4-FFF2-40B4-BE49-F238E27FC236}">
                <a16:creationId xmlns:a16="http://schemas.microsoft.com/office/drawing/2014/main" id="{21DA543C-61D3-46AB-8898-FFEA1AF28B74}"/>
              </a:ext>
            </a:extLst>
          </p:cNvPr>
          <p:cNvSpPr txBox="1"/>
          <p:nvPr/>
        </p:nvSpPr>
        <p:spPr>
          <a:xfrm>
            <a:off x="8413790" y="5574632"/>
            <a:ext cx="2776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il</a:t>
            </a:r>
          </a:p>
        </p:txBody>
      </p:sp>
      <p:sp>
        <p:nvSpPr>
          <p:cNvPr id="111" name="ZoneTexte 110">
            <a:extLst>
              <a:ext uri="{FF2B5EF4-FFF2-40B4-BE49-F238E27FC236}">
                <a16:creationId xmlns:a16="http://schemas.microsoft.com/office/drawing/2014/main" id="{37F1A1CF-5B95-4249-8AC0-5295ED7D4174}"/>
              </a:ext>
            </a:extLst>
          </p:cNvPr>
          <p:cNvSpPr txBox="1"/>
          <p:nvPr/>
        </p:nvSpPr>
        <p:spPr>
          <a:xfrm>
            <a:off x="8412229" y="5923550"/>
            <a:ext cx="489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latin typeface="OpenDyslexic" pitchFamily="2" charset="77"/>
              </a:rPr>
              <a:t>elle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1BF9C6CA-FCB9-4497-8AF7-F6F6594870E2}"/>
              </a:ext>
            </a:extLst>
          </p:cNvPr>
          <p:cNvSpPr/>
          <p:nvPr/>
        </p:nvSpPr>
        <p:spPr>
          <a:xfrm>
            <a:off x="8330087" y="5654679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7AF89A3-C51A-4B94-AEB2-DBFB644F237A}"/>
              </a:ext>
            </a:extLst>
          </p:cNvPr>
          <p:cNvSpPr/>
          <p:nvPr/>
        </p:nvSpPr>
        <p:spPr>
          <a:xfrm>
            <a:off x="8347047" y="6002047"/>
            <a:ext cx="108000" cy="10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86055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618</Words>
  <Application>Microsoft Office PowerPoint</Application>
  <PresentationFormat>Format A4 (210 x 297 mm)</PresentationFormat>
  <Paragraphs>200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calendar note tfb</vt:lpstr>
      <vt:lpstr>Calibri</vt:lpstr>
      <vt:lpstr>Calibri Light</vt:lpstr>
      <vt:lpstr>Cursive standard</vt:lpstr>
      <vt:lpstr>OpenDyslexic</vt:lpstr>
      <vt:lpstr>ScolaCursive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 HEREDIA</dc:creator>
  <cp:lastModifiedBy>marinadpro@gmail.com</cp:lastModifiedBy>
  <cp:revision>26</cp:revision>
  <cp:lastPrinted>2018-03-04T10:08:34Z</cp:lastPrinted>
  <dcterms:created xsi:type="dcterms:W3CDTF">2018-03-04T08:53:10Z</dcterms:created>
  <dcterms:modified xsi:type="dcterms:W3CDTF">2018-04-30T13:09:11Z</dcterms:modified>
</cp:coreProperties>
</file>