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906000" cy="6858000" type="A4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24"/>
  </p:normalViewPr>
  <p:slideViewPr>
    <p:cSldViewPr snapToGrid="0" snapToObjects="1">
      <p:cViewPr varScale="1">
        <p:scale>
          <a:sx n="68" d="100"/>
          <a:sy n="68" d="100"/>
        </p:scale>
        <p:origin x="128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Cliquez pour 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87C58-CD40-BA47-B693-011C5A9522A2}" type="datetimeFigureOut">
              <a:rPr lang="fr-FR" smtClean="0"/>
              <a:t>30/04/2018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B847D-3DA1-1D4E-8AFE-6622F6C51C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09626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87C58-CD40-BA47-B693-011C5A9522A2}" type="datetimeFigureOut">
              <a:rPr lang="fr-FR" smtClean="0"/>
              <a:t>30/04/2018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B847D-3DA1-1D4E-8AFE-6622F6C51C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9698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87C58-CD40-BA47-B693-011C5A9522A2}" type="datetimeFigureOut">
              <a:rPr lang="fr-FR" smtClean="0"/>
              <a:t>30/04/2018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B847D-3DA1-1D4E-8AFE-6622F6C51C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6464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87C58-CD40-BA47-B693-011C5A9522A2}" type="datetimeFigureOut">
              <a:rPr lang="fr-FR" smtClean="0"/>
              <a:t>30/04/2018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B847D-3DA1-1D4E-8AFE-6622F6C51C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3634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87C58-CD40-BA47-B693-011C5A9522A2}" type="datetimeFigureOut">
              <a:rPr lang="fr-FR" smtClean="0"/>
              <a:t>30/04/2018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B847D-3DA1-1D4E-8AFE-6622F6C51C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82469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87C58-CD40-BA47-B693-011C5A9522A2}" type="datetimeFigureOut">
              <a:rPr lang="fr-FR" smtClean="0"/>
              <a:t>30/04/2018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B847D-3DA1-1D4E-8AFE-6622F6C51C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0131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87C58-CD40-BA47-B693-011C5A9522A2}" type="datetimeFigureOut">
              <a:rPr lang="fr-FR" smtClean="0"/>
              <a:t>30/04/2018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B847D-3DA1-1D4E-8AFE-6622F6C51C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6316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87C58-CD40-BA47-B693-011C5A9522A2}" type="datetimeFigureOut">
              <a:rPr lang="fr-FR" smtClean="0"/>
              <a:t>30/04/2018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B847D-3DA1-1D4E-8AFE-6622F6C51C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5518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87C58-CD40-BA47-B693-011C5A9522A2}" type="datetimeFigureOut">
              <a:rPr lang="fr-FR" smtClean="0"/>
              <a:t>30/04/2018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B847D-3DA1-1D4E-8AFE-6622F6C51C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6585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87C58-CD40-BA47-B693-011C5A9522A2}" type="datetimeFigureOut">
              <a:rPr lang="fr-FR" smtClean="0"/>
              <a:t>30/04/2018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B847D-3DA1-1D4E-8AFE-6622F6C51C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7923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l’icône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87C58-CD40-BA47-B693-011C5A9522A2}" type="datetimeFigureOut">
              <a:rPr lang="fr-FR" smtClean="0"/>
              <a:t>30/04/2018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B847D-3DA1-1D4E-8AFE-6622F6C51C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0370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A87C58-CD40-BA47-B693-011C5A9522A2}" type="datetimeFigureOut">
              <a:rPr lang="fr-FR" smtClean="0"/>
              <a:t>30/04/2018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3B847D-3DA1-1D4E-8AFE-6622F6C51C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7341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e 8">
            <a:extLst>
              <a:ext uri="{FF2B5EF4-FFF2-40B4-BE49-F238E27FC236}">
                <a16:creationId xmlns:a16="http://schemas.microsoft.com/office/drawing/2014/main" id="{B6C8BD99-8FDA-DC47-A1AE-8BA0E7B37D60}"/>
              </a:ext>
            </a:extLst>
          </p:cNvPr>
          <p:cNvGrpSpPr/>
          <p:nvPr/>
        </p:nvGrpSpPr>
        <p:grpSpPr>
          <a:xfrm>
            <a:off x="418437" y="441395"/>
            <a:ext cx="4171950" cy="2614983"/>
            <a:chOff x="198981" y="153534"/>
            <a:chExt cx="4171950" cy="2614983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ED5015EA-133E-D149-BAF1-21D7059E225C}"/>
                </a:ext>
              </a:extLst>
            </p:cNvPr>
            <p:cNvSpPr/>
            <p:nvPr/>
          </p:nvSpPr>
          <p:spPr>
            <a:xfrm>
              <a:off x="198981" y="153534"/>
              <a:ext cx="4171950" cy="259270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  <a:prstDash val="sysDash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 dirty="0"/>
            </a:p>
          </p:txBody>
        </p:sp>
        <p:sp>
          <p:nvSpPr>
            <p:cNvPr id="5" name="ZoneTexte 4">
              <a:extLst>
                <a:ext uri="{FF2B5EF4-FFF2-40B4-BE49-F238E27FC236}">
                  <a16:creationId xmlns:a16="http://schemas.microsoft.com/office/drawing/2014/main" id="{1FE39F23-2A29-C749-AF34-102ACB3130D9}"/>
                </a:ext>
              </a:extLst>
            </p:cNvPr>
            <p:cNvSpPr txBox="1"/>
            <p:nvPr/>
          </p:nvSpPr>
          <p:spPr>
            <a:xfrm rot="16200000">
              <a:off x="-821651" y="1234443"/>
              <a:ext cx="2472152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200" dirty="0">
                  <a:solidFill>
                    <a:schemeClr val="accent2">
                      <a:lumMod val="60000"/>
                      <a:lumOff val="40000"/>
                    </a:schemeClr>
                  </a:solidFill>
                  <a:latin typeface="calendar note tfb" panose="02000500000000000000" pitchFamily="2" charset="77"/>
                </a:rPr>
                <a:t>Routine du jour</a:t>
              </a:r>
            </a:p>
          </p:txBody>
        </p:sp>
        <p:cxnSp>
          <p:nvCxnSpPr>
            <p:cNvPr id="3" name="Connecteur droit 2">
              <a:extLst>
                <a:ext uri="{FF2B5EF4-FFF2-40B4-BE49-F238E27FC236}">
                  <a16:creationId xmlns:a16="http://schemas.microsoft.com/office/drawing/2014/main" id="{0C0521A2-86BB-274C-876E-1D5D24D7E01D}"/>
                </a:ext>
              </a:extLst>
            </p:cNvPr>
            <p:cNvCxnSpPr/>
            <p:nvPr/>
          </p:nvCxnSpPr>
          <p:spPr>
            <a:xfrm>
              <a:off x="629869" y="153534"/>
              <a:ext cx="0" cy="2614983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ZoneTexte 5">
              <a:extLst>
                <a:ext uri="{FF2B5EF4-FFF2-40B4-BE49-F238E27FC236}">
                  <a16:creationId xmlns:a16="http://schemas.microsoft.com/office/drawing/2014/main" id="{E50FCFBF-36CB-974F-9625-1D8D69D3A578}"/>
                </a:ext>
              </a:extLst>
            </p:cNvPr>
            <p:cNvSpPr txBox="1"/>
            <p:nvPr/>
          </p:nvSpPr>
          <p:spPr>
            <a:xfrm>
              <a:off x="1903454" y="238598"/>
              <a:ext cx="8082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b="1" dirty="0">
                  <a:solidFill>
                    <a:srgbClr val="009999"/>
                  </a:solidFill>
                  <a:latin typeface="ScolaCursive" pitchFamily="2" charset="0"/>
                </a:rPr>
                <a:t>lundi</a:t>
              </a:r>
            </a:p>
          </p:txBody>
        </p:sp>
      </p:grpSp>
      <p:sp>
        <p:nvSpPr>
          <p:cNvPr id="8" name="ZoneTexte 7">
            <a:extLst>
              <a:ext uri="{FF2B5EF4-FFF2-40B4-BE49-F238E27FC236}">
                <a16:creationId xmlns:a16="http://schemas.microsoft.com/office/drawing/2014/main" id="{88BCA7F2-9C8F-EF42-8E61-17EE0E4A9722}"/>
              </a:ext>
            </a:extLst>
          </p:cNvPr>
          <p:cNvSpPr txBox="1"/>
          <p:nvPr/>
        </p:nvSpPr>
        <p:spPr>
          <a:xfrm>
            <a:off x="849325" y="852839"/>
            <a:ext cx="386997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28600" indent="-228600">
              <a:buClr>
                <a:srgbClr val="009999"/>
              </a:buClr>
              <a:buFont typeface="+mj-lt"/>
              <a:buAutoNum type="arabicPeriod"/>
            </a:pPr>
            <a:r>
              <a:rPr lang="fr-FR" sz="1200" dirty="0">
                <a:latin typeface="OpenDyslexic" pitchFamily="2" charset="77"/>
              </a:rPr>
              <a:t>Range les nombres dans l’ordre </a:t>
            </a:r>
            <a:r>
              <a:rPr lang="fr-FR" sz="1200" u="sng" dirty="0">
                <a:latin typeface="OpenDyslexic" pitchFamily="2" charset="77"/>
              </a:rPr>
              <a:t>croissant</a:t>
            </a:r>
            <a:r>
              <a:rPr lang="fr-FR" sz="1200" dirty="0">
                <a:latin typeface="OpenDyslexic" pitchFamily="2" charset="77"/>
              </a:rPr>
              <a:t>.</a:t>
            </a:r>
          </a:p>
        </p:txBody>
      </p:sp>
      <p:grpSp>
        <p:nvGrpSpPr>
          <p:cNvPr id="14" name="Groupe 128">
            <a:extLst>
              <a:ext uri="{FF2B5EF4-FFF2-40B4-BE49-F238E27FC236}">
                <a16:creationId xmlns:a16="http://schemas.microsoft.com/office/drawing/2014/main" id="{12AF9D6E-61DF-0446-AAC0-3E3E9F177051}"/>
              </a:ext>
            </a:extLst>
          </p:cNvPr>
          <p:cNvGrpSpPr/>
          <p:nvPr/>
        </p:nvGrpSpPr>
        <p:grpSpPr>
          <a:xfrm>
            <a:off x="950732" y="1675737"/>
            <a:ext cx="0" cy="68885"/>
            <a:chOff x="1190863" y="8553400"/>
            <a:chExt cx="5268362" cy="144016"/>
          </a:xfrm>
        </p:grpSpPr>
        <p:cxnSp>
          <p:nvCxnSpPr>
            <p:cNvPr id="15" name="Connecteur droit 14">
              <a:extLst>
                <a:ext uri="{FF2B5EF4-FFF2-40B4-BE49-F238E27FC236}">
                  <a16:creationId xmlns:a16="http://schemas.microsoft.com/office/drawing/2014/main" id="{3C5167A1-9FE1-2C49-A51F-463061EA0BD8}"/>
                </a:ext>
              </a:extLst>
            </p:cNvPr>
            <p:cNvCxnSpPr/>
            <p:nvPr/>
          </p:nvCxnSpPr>
          <p:spPr>
            <a:xfrm>
              <a:off x="1190863" y="8697416"/>
              <a:ext cx="5262473" cy="0"/>
            </a:xfrm>
            <a:prstGeom prst="line">
              <a:avLst/>
            </a:prstGeom>
            <a:ln>
              <a:solidFill>
                <a:srgbClr val="00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necteur droit 15">
              <a:extLst>
                <a:ext uri="{FF2B5EF4-FFF2-40B4-BE49-F238E27FC236}">
                  <a16:creationId xmlns:a16="http://schemas.microsoft.com/office/drawing/2014/main" id="{67DC4555-F939-B243-A889-BB77A14CDEA7}"/>
                </a:ext>
              </a:extLst>
            </p:cNvPr>
            <p:cNvCxnSpPr/>
            <p:nvPr/>
          </p:nvCxnSpPr>
          <p:spPr>
            <a:xfrm>
              <a:off x="1196752" y="8553400"/>
              <a:ext cx="5262473" cy="0"/>
            </a:xfrm>
            <a:prstGeom prst="line">
              <a:avLst/>
            </a:prstGeom>
            <a:ln>
              <a:solidFill>
                <a:srgbClr val="00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1" name="Groupe 60">
            <a:extLst>
              <a:ext uri="{FF2B5EF4-FFF2-40B4-BE49-F238E27FC236}">
                <a16:creationId xmlns:a16="http://schemas.microsoft.com/office/drawing/2014/main" id="{FF36479C-FB24-C74B-9A99-72895D889717}"/>
              </a:ext>
            </a:extLst>
          </p:cNvPr>
          <p:cNvGrpSpPr/>
          <p:nvPr/>
        </p:nvGrpSpPr>
        <p:grpSpPr>
          <a:xfrm>
            <a:off x="849323" y="1902265"/>
            <a:ext cx="3744763" cy="997016"/>
            <a:chOff x="629867" y="1902265"/>
            <a:chExt cx="3744763" cy="997016"/>
          </a:xfrm>
        </p:grpSpPr>
        <p:sp>
          <p:nvSpPr>
            <p:cNvPr id="17" name="ZoneTexte 16">
              <a:extLst>
                <a:ext uri="{FF2B5EF4-FFF2-40B4-BE49-F238E27FC236}">
                  <a16:creationId xmlns:a16="http://schemas.microsoft.com/office/drawing/2014/main" id="{5D86049C-D22B-0141-A94D-C5BA20F911DC}"/>
                </a:ext>
              </a:extLst>
            </p:cNvPr>
            <p:cNvSpPr txBox="1"/>
            <p:nvPr/>
          </p:nvSpPr>
          <p:spPr>
            <a:xfrm>
              <a:off x="629868" y="1902265"/>
              <a:ext cx="320356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228600" indent="-228600">
                <a:buClr>
                  <a:srgbClr val="009999"/>
                </a:buClr>
                <a:buFont typeface="+mj-lt"/>
                <a:buAutoNum type="arabicPeriod" startAt="2"/>
              </a:pPr>
              <a:r>
                <a:rPr lang="fr-FR" sz="1200" dirty="0">
                  <a:latin typeface="OpenDyslexic" pitchFamily="2" charset="77"/>
                </a:rPr>
                <a:t>Complète avec </a:t>
              </a:r>
              <a:r>
                <a:rPr lang="fr-FR" sz="1600" b="1" dirty="0">
                  <a:solidFill>
                    <a:srgbClr val="009999"/>
                  </a:solidFill>
                  <a:latin typeface="ScolaCursive" pitchFamily="2" charset="0"/>
                </a:rPr>
                <a:t>un, une</a:t>
              </a:r>
              <a:r>
                <a:rPr lang="fr-FR" sz="1200" dirty="0">
                  <a:latin typeface="OpenDyslexic" pitchFamily="2" charset="77"/>
                </a:rPr>
                <a:t> ou </a:t>
              </a:r>
              <a:r>
                <a:rPr lang="fr-FR" sz="1600" b="1" dirty="0">
                  <a:solidFill>
                    <a:srgbClr val="009999"/>
                  </a:solidFill>
                  <a:latin typeface="ScolaCursive" pitchFamily="2" charset="0"/>
                </a:rPr>
                <a:t>des</a:t>
              </a:r>
              <a:r>
                <a:rPr lang="fr-FR" sz="1200" dirty="0">
                  <a:latin typeface="OpenDyslexic" pitchFamily="2" charset="77"/>
                </a:rPr>
                <a:t>.</a:t>
              </a:r>
            </a:p>
          </p:txBody>
        </p:sp>
        <p:sp>
          <p:nvSpPr>
            <p:cNvPr id="18" name="ZoneTexte 17">
              <a:extLst>
                <a:ext uri="{FF2B5EF4-FFF2-40B4-BE49-F238E27FC236}">
                  <a16:creationId xmlns:a16="http://schemas.microsoft.com/office/drawing/2014/main" id="{FF51F7B9-B5C1-9B4E-9CA2-FE33806EE60C}"/>
                </a:ext>
              </a:extLst>
            </p:cNvPr>
            <p:cNvSpPr txBox="1"/>
            <p:nvPr/>
          </p:nvSpPr>
          <p:spPr>
            <a:xfrm>
              <a:off x="629867" y="2195410"/>
              <a:ext cx="158408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200" dirty="0">
                  <a:latin typeface="OpenDyslexic" pitchFamily="2" charset="77"/>
                </a:rPr>
                <a:t>            </a:t>
              </a:r>
              <a:r>
                <a:rPr lang="fr-FR" sz="1400" dirty="0">
                  <a:latin typeface="ScolaCursive" pitchFamily="2" charset="0"/>
                </a:rPr>
                <a:t>cerise</a:t>
              </a:r>
            </a:p>
          </p:txBody>
        </p:sp>
        <p:sp>
          <p:nvSpPr>
            <p:cNvPr id="19" name="ZoneTexte 18">
              <a:extLst>
                <a:ext uri="{FF2B5EF4-FFF2-40B4-BE49-F238E27FC236}">
                  <a16:creationId xmlns:a16="http://schemas.microsoft.com/office/drawing/2014/main" id="{CDD8201A-5F0B-D74A-B758-24CC3D5F6F80}"/>
                </a:ext>
              </a:extLst>
            </p:cNvPr>
            <p:cNvSpPr txBox="1"/>
            <p:nvPr/>
          </p:nvSpPr>
          <p:spPr>
            <a:xfrm>
              <a:off x="629867" y="2589723"/>
              <a:ext cx="176041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200" dirty="0">
                  <a:latin typeface="OpenDyslexic" pitchFamily="2" charset="77"/>
                </a:rPr>
                <a:t>            </a:t>
              </a:r>
              <a:r>
                <a:rPr lang="fr-FR" sz="1400" dirty="0">
                  <a:latin typeface="ScolaCursive" pitchFamily="2" charset="0"/>
                </a:rPr>
                <a:t>tomates</a:t>
              </a:r>
              <a:endParaRPr lang="fr-FR" sz="1400" dirty="0">
                <a:solidFill>
                  <a:schemeClr val="bg1">
                    <a:lumMod val="50000"/>
                  </a:schemeClr>
                </a:solidFill>
                <a:latin typeface="ScolaCursive" pitchFamily="2" charset="0"/>
              </a:endParaRPr>
            </a:p>
          </p:txBody>
        </p:sp>
        <p:sp>
          <p:nvSpPr>
            <p:cNvPr id="20" name="ZoneTexte 19">
              <a:extLst>
                <a:ext uri="{FF2B5EF4-FFF2-40B4-BE49-F238E27FC236}">
                  <a16:creationId xmlns:a16="http://schemas.microsoft.com/office/drawing/2014/main" id="{E62781B3-6C0F-8B4A-BC83-F16A57BFEE20}"/>
                </a:ext>
              </a:extLst>
            </p:cNvPr>
            <p:cNvSpPr txBox="1"/>
            <p:nvPr/>
          </p:nvSpPr>
          <p:spPr>
            <a:xfrm>
              <a:off x="2545283" y="2197191"/>
              <a:ext cx="148790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200" dirty="0">
                  <a:latin typeface="OpenDyslexic" pitchFamily="2" charset="77"/>
                </a:rPr>
                <a:t>            </a:t>
              </a:r>
              <a:r>
                <a:rPr lang="fr-FR" sz="1400" dirty="0">
                  <a:latin typeface="ScolaCursive" pitchFamily="2" charset="0"/>
                </a:rPr>
                <a:t>kiwi</a:t>
              </a:r>
            </a:p>
          </p:txBody>
        </p:sp>
        <p:sp>
          <p:nvSpPr>
            <p:cNvPr id="21" name="ZoneTexte 20">
              <a:extLst>
                <a:ext uri="{FF2B5EF4-FFF2-40B4-BE49-F238E27FC236}">
                  <a16:creationId xmlns:a16="http://schemas.microsoft.com/office/drawing/2014/main" id="{A8299117-9A05-7D41-A6E2-514619C5C25E}"/>
                </a:ext>
              </a:extLst>
            </p:cNvPr>
            <p:cNvSpPr txBox="1"/>
            <p:nvPr/>
          </p:nvSpPr>
          <p:spPr>
            <a:xfrm>
              <a:off x="2545283" y="2591504"/>
              <a:ext cx="182934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200" dirty="0">
                  <a:latin typeface="OpenDyslexic" pitchFamily="2" charset="77"/>
                </a:rPr>
                <a:t>            </a:t>
              </a:r>
              <a:r>
                <a:rPr lang="fr-FR" sz="1400" dirty="0">
                  <a:latin typeface="ScolaCursive" pitchFamily="2" charset="0"/>
                </a:rPr>
                <a:t>bananes</a:t>
              </a:r>
              <a:endParaRPr lang="fr-FR" sz="1400" dirty="0">
                <a:solidFill>
                  <a:schemeClr val="bg1">
                    <a:lumMod val="50000"/>
                  </a:schemeClr>
                </a:solidFill>
                <a:latin typeface="ScolaCursive" pitchFamily="2" charset="0"/>
              </a:endParaRPr>
            </a:p>
          </p:txBody>
        </p:sp>
        <p:grpSp>
          <p:nvGrpSpPr>
            <p:cNvPr id="22" name="Groupe 128">
              <a:extLst>
                <a:ext uri="{FF2B5EF4-FFF2-40B4-BE49-F238E27FC236}">
                  <a16:creationId xmlns:a16="http://schemas.microsoft.com/office/drawing/2014/main" id="{C3FA6224-C7D4-234A-9952-C38B73A14582}"/>
                </a:ext>
              </a:extLst>
            </p:cNvPr>
            <p:cNvGrpSpPr/>
            <p:nvPr/>
          </p:nvGrpSpPr>
          <p:grpSpPr>
            <a:xfrm>
              <a:off x="934727" y="2292912"/>
              <a:ext cx="576000" cy="68885"/>
              <a:chOff x="1190863" y="8553400"/>
              <a:chExt cx="5268362" cy="144016"/>
            </a:xfrm>
          </p:grpSpPr>
          <p:cxnSp>
            <p:nvCxnSpPr>
              <p:cNvPr id="23" name="Connecteur droit 22">
                <a:extLst>
                  <a:ext uri="{FF2B5EF4-FFF2-40B4-BE49-F238E27FC236}">
                    <a16:creationId xmlns:a16="http://schemas.microsoft.com/office/drawing/2014/main" id="{17CB5D1A-C0F5-CF4D-BBB0-818DD701C850}"/>
                  </a:ext>
                </a:extLst>
              </p:cNvPr>
              <p:cNvCxnSpPr/>
              <p:nvPr/>
            </p:nvCxnSpPr>
            <p:spPr>
              <a:xfrm>
                <a:off x="1190863" y="8697416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Connecteur droit 23">
                <a:extLst>
                  <a:ext uri="{FF2B5EF4-FFF2-40B4-BE49-F238E27FC236}">
                    <a16:creationId xmlns:a16="http://schemas.microsoft.com/office/drawing/2014/main" id="{903D7D04-0860-E048-A166-93F19A3FEA04}"/>
                  </a:ext>
                </a:extLst>
              </p:cNvPr>
              <p:cNvCxnSpPr/>
              <p:nvPr/>
            </p:nvCxnSpPr>
            <p:spPr>
              <a:xfrm>
                <a:off x="1196752" y="8553400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" name="Groupe 128">
              <a:extLst>
                <a:ext uri="{FF2B5EF4-FFF2-40B4-BE49-F238E27FC236}">
                  <a16:creationId xmlns:a16="http://schemas.microsoft.com/office/drawing/2014/main" id="{2EB75CF7-AF01-4C4E-896E-51915622C177}"/>
                </a:ext>
              </a:extLst>
            </p:cNvPr>
            <p:cNvGrpSpPr/>
            <p:nvPr/>
          </p:nvGrpSpPr>
          <p:grpSpPr>
            <a:xfrm>
              <a:off x="939833" y="2693780"/>
              <a:ext cx="576000" cy="68885"/>
              <a:chOff x="1190863" y="8553400"/>
              <a:chExt cx="5268362" cy="144016"/>
            </a:xfrm>
          </p:grpSpPr>
          <p:cxnSp>
            <p:nvCxnSpPr>
              <p:cNvPr id="26" name="Connecteur droit 25">
                <a:extLst>
                  <a:ext uri="{FF2B5EF4-FFF2-40B4-BE49-F238E27FC236}">
                    <a16:creationId xmlns:a16="http://schemas.microsoft.com/office/drawing/2014/main" id="{BC6D6E15-36ED-BC46-80FF-312094480184}"/>
                  </a:ext>
                </a:extLst>
              </p:cNvPr>
              <p:cNvCxnSpPr/>
              <p:nvPr/>
            </p:nvCxnSpPr>
            <p:spPr>
              <a:xfrm>
                <a:off x="1190863" y="8697416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Connecteur droit 26">
                <a:extLst>
                  <a:ext uri="{FF2B5EF4-FFF2-40B4-BE49-F238E27FC236}">
                    <a16:creationId xmlns:a16="http://schemas.microsoft.com/office/drawing/2014/main" id="{04B4F895-C6BD-BC4D-9DFA-016E33D3F2E3}"/>
                  </a:ext>
                </a:extLst>
              </p:cNvPr>
              <p:cNvCxnSpPr/>
              <p:nvPr/>
            </p:nvCxnSpPr>
            <p:spPr>
              <a:xfrm>
                <a:off x="1196752" y="8553400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8" name="Groupe 128">
              <a:extLst>
                <a:ext uri="{FF2B5EF4-FFF2-40B4-BE49-F238E27FC236}">
                  <a16:creationId xmlns:a16="http://schemas.microsoft.com/office/drawing/2014/main" id="{C6693F83-49AB-A04E-A911-9799F398300E}"/>
                </a:ext>
              </a:extLst>
            </p:cNvPr>
            <p:cNvGrpSpPr/>
            <p:nvPr/>
          </p:nvGrpSpPr>
          <p:grpSpPr>
            <a:xfrm>
              <a:off x="2779322" y="2292912"/>
              <a:ext cx="576000" cy="68885"/>
              <a:chOff x="1190863" y="8553400"/>
              <a:chExt cx="5268362" cy="144016"/>
            </a:xfrm>
          </p:grpSpPr>
          <p:cxnSp>
            <p:nvCxnSpPr>
              <p:cNvPr id="29" name="Connecteur droit 28">
                <a:extLst>
                  <a:ext uri="{FF2B5EF4-FFF2-40B4-BE49-F238E27FC236}">
                    <a16:creationId xmlns:a16="http://schemas.microsoft.com/office/drawing/2014/main" id="{5742A6D3-59DC-624C-BA96-C5872A4C9229}"/>
                  </a:ext>
                </a:extLst>
              </p:cNvPr>
              <p:cNvCxnSpPr/>
              <p:nvPr/>
            </p:nvCxnSpPr>
            <p:spPr>
              <a:xfrm>
                <a:off x="1190863" y="8697416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Connecteur droit 29">
                <a:extLst>
                  <a:ext uri="{FF2B5EF4-FFF2-40B4-BE49-F238E27FC236}">
                    <a16:creationId xmlns:a16="http://schemas.microsoft.com/office/drawing/2014/main" id="{AA8ECF93-B926-254D-B1E9-CA52FB31D693}"/>
                  </a:ext>
                </a:extLst>
              </p:cNvPr>
              <p:cNvCxnSpPr/>
              <p:nvPr/>
            </p:nvCxnSpPr>
            <p:spPr>
              <a:xfrm>
                <a:off x="1196752" y="8553400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1" name="Groupe 128">
              <a:extLst>
                <a:ext uri="{FF2B5EF4-FFF2-40B4-BE49-F238E27FC236}">
                  <a16:creationId xmlns:a16="http://schemas.microsoft.com/office/drawing/2014/main" id="{D4DEF352-DD8F-154D-BFA2-7E15A44C9D80}"/>
                </a:ext>
              </a:extLst>
            </p:cNvPr>
            <p:cNvGrpSpPr/>
            <p:nvPr/>
          </p:nvGrpSpPr>
          <p:grpSpPr>
            <a:xfrm>
              <a:off x="2784428" y="2693780"/>
              <a:ext cx="576000" cy="68885"/>
              <a:chOff x="1190863" y="8553400"/>
              <a:chExt cx="5268362" cy="144016"/>
            </a:xfrm>
          </p:grpSpPr>
          <p:cxnSp>
            <p:nvCxnSpPr>
              <p:cNvPr id="32" name="Connecteur droit 31">
                <a:extLst>
                  <a:ext uri="{FF2B5EF4-FFF2-40B4-BE49-F238E27FC236}">
                    <a16:creationId xmlns:a16="http://schemas.microsoft.com/office/drawing/2014/main" id="{22D90DB8-C043-A743-8D78-EE22A0362219}"/>
                  </a:ext>
                </a:extLst>
              </p:cNvPr>
              <p:cNvCxnSpPr/>
              <p:nvPr/>
            </p:nvCxnSpPr>
            <p:spPr>
              <a:xfrm>
                <a:off x="1190863" y="8697416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Connecteur droit 32">
                <a:extLst>
                  <a:ext uri="{FF2B5EF4-FFF2-40B4-BE49-F238E27FC236}">
                    <a16:creationId xmlns:a16="http://schemas.microsoft.com/office/drawing/2014/main" id="{E2106256-87EC-824D-AB07-18950D6565FF}"/>
                  </a:ext>
                </a:extLst>
              </p:cNvPr>
              <p:cNvCxnSpPr/>
              <p:nvPr/>
            </p:nvCxnSpPr>
            <p:spPr>
              <a:xfrm>
                <a:off x="1196752" y="8553400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4" name="Groupe 33">
            <a:extLst>
              <a:ext uri="{FF2B5EF4-FFF2-40B4-BE49-F238E27FC236}">
                <a16:creationId xmlns:a16="http://schemas.microsoft.com/office/drawing/2014/main" id="{FA11C993-FEC4-334B-916E-1750127C7AAA}"/>
              </a:ext>
            </a:extLst>
          </p:cNvPr>
          <p:cNvGrpSpPr/>
          <p:nvPr/>
        </p:nvGrpSpPr>
        <p:grpSpPr>
          <a:xfrm>
            <a:off x="418437" y="3693439"/>
            <a:ext cx="4171950" cy="2614983"/>
            <a:chOff x="198981" y="153534"/>
            <a:chExt cx="4171950" cy="2614983"/>
          </a:xfrm>
        </p:grpSpPr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1D9E58A9-AF3F-C345-A201-99C7BD789818}"/>
                </a:ext>
              </a:extLst>
            </p:cNvPr>
            <p:cNvSpPr/>
            <p:nvPr/>
          </p:nvSpPr>
          <p:spPr>
            <a:xfrm>
              <a:off x="198981" y="153534"/>
              <a:ext cx="4171950" cy="259270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  <a:prstDash val="sysDash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 dirty="0"/>
            </a:p>
          </p:txBody>
        </p:sp>
        <p:sp>
          <p:nvSpPr>
            <p:cNvPr id="36" name="ZoneTexte 35">
              <a:extLst>
                <a:ext uri="{FF2B5EF4-FFF2-40B4-BE49-F238E27FC236}">
                  <a16:creationId xmlns:a16="http://schemas.microsoft.com/office/drawing/2014/main" id="{A234C5D8-2CF9-0041-A734-EBD68091DBCE}"/>
                </a:ext>
              </a:extLst>
            </p:cNvPr>
            <p:cNvSpPr txBox="1"/>
            <p:nvPr/>
          </p:nvSpPr>
          <p:spPr>
            <a:xfrm rot="16200000">
              <a:off x="-821651" y="1234443"/>
              <a:ext cx="2472152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200" dirty="0">
                  <a:solidFill>
                    <a:schemeClr val="accent2">
                      <a:lumMod val="60000"/>
                      <a:lumOff val="40000"/>
                    </a:schemeClr>
                  </a:solidFill>
                  <a:latin typeface="calendar note tfb" panose="02000500000000000000" pitchFamily="2" charset="77"/>
                </a:rPr>
                <a:t>Routine du jour</a:t>
              </a:r>
            </a:p>
          </p:txBody>
        </p:sp>
        <p:cxnSp>
          <p:nvCxnSpPr>
            <p:cNvPr id="37" name="Connecteur droit 36">
              <a:extLst>
                <a:ext uri="{FF2B5EF4-FFF2-40B4-BE49-F238E27FC236}">
                  <a16:creationId xmlns:a16="http://schemas.microsoft.com/office/drawing/2014/main" id="{6BE02B4D-C408-C94D-8999-B46F01686027}"/>
                </a:ext>
              </a:extLst>
            </p:cNvPr>
            <p:cNvCxnSpPr/>
            <p:nvPr/>
          </p:nvCxnSpPr>
          <p:spPr>
            <a:xfrm>
              <a:off x="629869" y="153534"/>
              <a:ext cx="0" cy="2614983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ZoneTexte 37">
              <a:extLst>
                <a:ext uri="{FF2B5EF4-FFF2-40B4-BE49-F238E27FC236}">
                  <a16:creationId xmlns:a16="http://schemas.microsoft.com/office/drawing/2014/main" id="{A590E883-E053-AF47-B7DF-6F4E8BCCD334}"/>
                </a:ext>
              </a:extLst>
            </p:cNvPr>
            <p:cNvSpPr txBox="1"/>
            <p:nvPr/>
          </p:nvSpPr>
          <p:spPr>
            <a:xfrm>
              <a:off x="1889493" y="227168"/>
              <a:ext cx="90441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b="1" dirty="0">
                  <a:solidFill>
                    <a:srgbClr val="009999"/>
                  </a:solidFill>
                  <a:latin typeface="ScolaCursive" pitchFamily="2" charset="0"/>
                </a:rPr>
                <a:t>mardi</a:t>
              </a:r>
            </a:p>
          </p:txBody>
        </p:sp>
      </p:grpSp>
      <p:grpSp>
        <p:nvGrpSpPr>
          <p:cNvPr id="39" name="Groupe 38">
            <a:extLst>
              <a:ext uri="{FF2B5EF4-FFF2-40B4-BE49-F238E27FC236}">
                <a16:creationId xmlns:a16="http://schemas.microsoft.com/office/drawing/2014/main" id="{AE4558AA-1E91-AB44-9C14-9B7C37AAF5E3}"/>
              </a:ext>
            </a:extLst>
          </p:cNvPr>
          <p:cNvGrpSpPr/>
          <p:nvPr/>
        </p:nvGrpSpPr>
        <p:grpSpPr>
          <a:xfrm>
            <a:off x="5339821" y="463672"/>
            <a:ext cx="4171950" cy="2614983"/>
            <a:chOff x="198981" y="153534"/>
            <a:chExt cx="4171950" cy="2614983"/>
          </a:xfrm>
        </p:grpSpPr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72CDDE5D-1AD6-B34F-80A7-2C29B407C753}"/>
                </a:ext>
              </a:extLst>
            </p:cNvPr>
            <p:cNvSpPr/>
            <p:nvPr/>
          </p:nvSpPr>
          <p:spPr>
            <a:xfrm>
              <a:off x="198981" y="153534"/>
              <a:ext cx="4171950" cy="259270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  <a:prstDash val="sysDash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 dirty="0"/>
            </a:p>
          </p:txBody>
        </p:sp>
        <p:sp>
          <p:nvSpPr>
            <p:cNvPr id="41" name="ZoneTexte 40">
              <a:extLst>
                <a:ext uri="{FF2B5EF4-FFF2-40B4-BE49-F238E27FC236}">
                  <a16:creationId xmlns:a16="http://schemas.microsoft.com/office/drawing/2014/main" id="{D6D225D3-F6A7-774E-81C0-A76EF11F3393}"/>
                </a:ext>
              </a:extLst>
            </p:cNvPr>
            <p:cNvSpPr txBox="1"/>
            <p:nvPr/>
          </p:nvSpPr>
          <p:spPr>
            <a:xfrm rot="16200000">
              <a:off x="-821651" y="1234443"/>
              <a:ext cx="2472152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200" dirty="0">
                  <a:solidFill>
                    <a:schemeClr val="accent2">
                      <a:lumMod val="60000"/>
                      <a:lumOff val="40000"/>
                    </a:schemeClr>
                  </a:solidFill>
                  <a:latin typeface="calendar note tfb" panose="02000500000000000000" pitchFamily="2" charset="77"/>
                </a:rPr>
                <a:t>Routine du jour</a:t>
              </a:r>
            </a:p>
          </p:txBody>
        </p:sp>
        <p:cxnSp>
          <p:nvCxnSpPr>
            <p:cNvPr id="42" name="Connecteur droit 41">
              <a:extLst>
                <a:ext uri="{FF2B5EF4-FFF2-40B4-BE49-F238E27FC236}">
                  <a16:creationId xmlns:a16="http://schemas.microsoft.com/office/drawing/2014/main" id="{57F4C351-36F5-3544-AB7F-714D176E91F2}"/>
                </a:ext>
              </a:extLst>
            </p:cNvPr>
            <p:cNvCxnSpPr/>
            <p:nvPr/>
          </p:nvCxnSpPr>
          <p:spPr>
            <a:xfrm>
              <a:off x="629869" y="153534"/>
              <a:ext cx="0" cy="2614983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ZoneTexte 42">
              <a:extLst>
                <a:ext uri="{FF2B5EF4-FFF2-40B4-BE49-F238E27FC236}">
                  <a16:creationId xmlns:a16="http://schemas.microsoft.com/office/drawing/2014/main" id="{D4A206F3-8E9B-144D-A1C7-130463DBB264}"/>
                </a:ext>
              </a:extLst>
            </p:cNvPr>
            <p:cNvSpPr txBox="1"/>
            <p:nvPr/>
          </p:nvSpPr>
          <p:spPr>
            <a:xfrm>
              <a:off x="2133151" y="193461"/>
              <a:ext cx="73449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b="1" dirty="0">
                  <a:solidFill>
                    <a:srgbClr val="009999"/>
                  </a:solidFill>
                  <a:latin typeface="ScolaCursive" pitchFamily="2" charset="0"/>
                </a:rPr>
                <a:t>jeudi</a:t>
              </a:r>
            </a:p>
          </p:txBody>
        </p:sp>
      </p:grpSp>
      <p:grpSp>
        <p:nvGrpSpPr>
          <p:cNvPr id="44" name="Groupe 43">
            <a:extLst>
              <a:ext uri="{FF2B5EF4-FFF2-40B4-BE49-F238E27FC236}">
                <a16:creationId xmlns:a16="http://schemas.microsoft.com/office/drawing/2014/main" id="{3E00D0A4-D50C-B343-A20B-9D345B875A2C}"/>
              </a:ext>
            </a:extLst>
          </p:cNvPr>
          <p:cNvGrpSpPr/>
          <p:nvPr/>
        </p:nvGrpSpPr>
        <p:grpSpPr>
          <a:xfrm>
            <a:off x="5334987" y="3467822"/>
            <a:ext cx="4176784" cy="2862877"/>
            <a:chOff x="194147" y="-94360"/>
            <a:chExt cx="4176784" cy="2862877"/>
          </a:xfrm>
        </p:grpSpPr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2411F566-1A36-FC43-8550-A4EFAEB64073}"/>
                </a:ext>
              </a:extLst>
            </p:cNvPr>
            <p:cNvSpPr/>
            <p:nvPr/>
          </p:nvSpPr>
          <p:spPr>
            <a:xfrm>
              <a:off x="198981" y="-94360"/>
              <a:ext cx="4171950" cy="284059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  <a:prstDash val="sysDash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 dirty="0"/>
            </a:p>
          </p:txBody>
        </p:sp>
        <p:sp>
          <p:nvSpPr>
            <p:cNvPr id="46" name="ZoneTexte 45">
              <a:extLst>
                <a:ext uri="{FF2B5EF4-FFF2-40B4-BE49-F238E27FC236}">
                  <a16:creationId xmlns:a16="http://schemas.microsoft.com/office/drawing/2014/main" id="{D409F42C-CEA7-F149-8518-77CAA9D58837}"/>
                </a:ext>
              </a:extLst>
            </p:cNvPr>
            <p:cNvSpPr txBox="1"/>
            <p:nvPr/>
          </p:nvSpPr>
          <p:spPr>
            <a:xfrm rot="16200000">
              <a:off x="-826485" y="1110495"/>
              <a:ext cx="2472152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200" dirty="0">
                  <a:solidFill>
                    <a:schemeClr val="accent2">
                      <a:lumMod val="60000"/>
                      <a:lumOff val="40000"/>
                    </a:schemeClr>
                  </a:solidFill>
                  <a:latin typeface="calendar note tfb" panose="02000500000000000000" pitchFamily="2" charset="77"/>
                </a:rPr>
                <a:t>Routine du jour</a:t>
              </a:r>
            </a:p>
          </p:txBody>
        </p:sp>
        <p:cxnSp>
          <p:nvCxnSpPr>
            <p:cNvPr id="47" name="Connecteur droit 46">
              <a:extLst>
                <a:ext uri="{FF2B5EF4-FFF2-40B4-BE49-F238E27FC236}">
                  <a16:creationId xmlns:a16="http://schemas.microsoft.com/office/drawing/2014/main" id="{A741D8C6-9214-D746-85E0-21AC6C54EBCD}"/>
                </a:ext>
              </a:extLst>
            </p:cNvPr>
            <p:cNvCxnSpPr>
              <a:cxnSpLocks/>
            </p:cNvCxnSpPr>
            <p:nvPr/>
          </p:nvCxnSpPr>
          <p:spPr>
            <a:xfrm>
              <a:off x="629646" y="-94360"/>
              <a:ext cx="223" cy="2862877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ZoneTexte 47">
              <a:extLst>
                <a:ext uri="{FF2B5EF4-FFF2-40B4-BE49-F238E27FC236}">
                  <a16:creationId xmlns:a16="http://schemas.microsoft.com/office/drawing/2014/main" id="{0BF754AC-F33B-6944-BA15-C7A2EE5A8FFF}"/>
                </a:ext>
              </a:extLst>
            </p:cNvPr>
            <p:cNvSpPr txBox="1"/>
            <p:nvPr/>
          </p:nvSpPr>
          <p:spPr>
            <a:xfrm>
              <a:off x="1694629" y="-23952"/>
              <a:ext cx="122180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b="1" dirty="0">
                  <a:solidFill>
                    <a:srgbClr val="009999"/>
                  </a:solidFill>
                  <a:latin typeface="ScolaCursive" pitchFamily="2" charset="0"/>
                </a:rPr>
                <a:t>vendredi</a:t>
              </a:r>
            </a:p>
          </p:txBody>
        </p:sp>
      </p:grpSp>
      <p:sp>
        <p:nvSpPr>
          <p:cNvPr id="49" name="ZoneTexte 48">
            <a:extLst>
              <a:ext uri="{FF2B5EF4-FFF2-40B4-BE49-F238E27FC236}">
                <a16:creationId xmlns:a16="http://schemas.microsoft.com/office/drawing/2014/main" id="{5F080032-8824-1C45-A6F5-134B14EC2489}"/>
              </a:ext>
            </a:extLst>
          </p:cNvPr>
          <p:cNvSpPr txBox="1"/>
          <p:nvPr/>
        </p:nvSpPr>
        <p:spPr>
          <a:xfrm>
            <a:off x="856697" y="4025530"/>
            <a:ext cx="281038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28600" indent="-228600">
              <a:buClr>
                <a:srgbClr val="009999"/>
              </a:buClr>
              <a:buFont typeface="+mj-lt"/>
              <a:buAutoNum type="arabicPeriod"/>
            </a:pPr>
            <a:r>
              <a:rPr lang="fr-FR" sz="1200" dirty="0">
                <a:latin typeface="OpenDyslexic" pitchFamily="2" charset="77"/>
              </a:rPr>
              <a:t>Calcule puis entoure le tout :</a:t>
            </a:r>
          </a:p>
        </p:txBody>
      </p:sp>
      <p:sp>
        <p:nvSpPr>
          <p:cNvPr id="50" name="ZoneTexte 49">
            <a:extLst>
              <a:ext uri="{FF2B5EF4-FFF2-40B4-BE49-F238E27FC236}">
                <a16:creationId xmlns:a16="http://schemas.microsoft.com/office/drawing/2014/main" id="{C692C1D6-FE98-2D44-82D7-8EF4E9BA0432}"/>
              </a:ext>
            </a:extLst>
          </p:cNvPr>
          <p:cNvSpPr txBox="1"/>
          <p:nvPr/>
        </p:nvSpPr>
        <p:spPr>
          <a:xfrm>
            <a:off x="856696" y="4196926"/>
            <a:ext cx="1327608" cy="9002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FR" sz="1400" dirty="0">
                <a:latin typeface="Cursive standard" pitchFamily="2" charset="0"/>
              </a:rPr>
              <a:t>5 + 15 =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FR" sz="1400" dirty="0">
                <a:latin typeface="Cursive standard" pitchFamily="2" charset="0"/>
              </a:rPr>
              <a:t>12 – 4 = </a:t>
            </a:r>
          </a:p>
        </p:txBody>
      </p:sp>
      <p:sp>
        <p:nvSpPr>
          <p:cNvPr id="58" name="ZoneTexte 57">
            <a:extLst>
              <a:ext uri="{FF2B5EF4-FFF2-40B4-BE49-F238E27FC236}">
                <a16:creationId xmlns:a16="http://schemas.microsoft.com/office/drawing/2014/main" id="{62132C27-9CA8-AE4E-94B8-B12C9709D0E3}"/>
              </a:ext>
            </a:extLst>
          </p:cNvPr>
          <p:cNvSpPr txBox="1"/>
          <p:nvPr/>
        </p:nvSpPr>
        <p:spPr>
          <a:xfrm>
            <a:off x="2673411" y="4196925"/>
            <a:ext cx="1399742" cy="9002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FR" sz="1400" dirty="0">
                <a:latin typeface="Cursive standard" pitchFamily="2" charset="0"/>
              </a:rPr>
              <a:t>20 - 7 =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FR" sz="1400" dirty="0">
                <a:latin typeface="Cursive standard" pitchFamily="2" charset="0"/>
              </a:rPr>
              <a:t>4 + 10 = </a:t>
            </a:r>
          </a:p>
        </p:txBody>
      </p:sp>
      <p:grpSp>
        <p:nvGrpSpPr>
          <p:cNvPr id="62" name="Groupe 61">
            <a:extLst>
              <a:ext uri="{FF2B5EF4-FFF2-40B4-BE49-F238E27FC236}">
                <a16:creationId xmlns:a16="http://schemas.microsoft.com/office/drawing/2014/main" id="{70465A87-7A6E-BC40-BE62-BD30CE698CDB}"/>
              </a:ext>
            </a:extLst>
          </p:cNvPr>
          <p:cNvGrpSpPr/>
          <p:nvPr/>
        </p:nvGrpSpPr>
        <p:grpSpPr>
          <a:xfrm>
            <a:off x="856333" y="5139071"/>
            <a:ext cx="3550800" cy="1209958"/>
            <a:chOff x="629867" y="1689323"/>
            <a:chExt cx="3550800" cy="1209958"/>
          </a:xfrm>
        </p:grpSpPr>
        <p:sp>
          <p:nvSpPr>
            <p:cNvPr id="63" name="ZoneTexte 62">
              <a:extLst>
                <a:ext uri="{FF2B5EF4-FFF2-40B4-BE49-F238E27FC236}">
                  <a16:creationId xmlns:a16="http://schemas.microsoft.com/office/drawing/2014/main" id="{879A4715-5041-004E-BA48-022FC5674C6B}"/>
                </a:ext>
              </a:extLst>
            </p:cNvPr>
            <p:cNvSpPr txBox="1"/>
            <p:nvPr/>
          </p:nvSpPr>
          <p:spPr>
            <a:xfrm>
              <a:off x="629868" y="1689323"/>
              <a:ext cx="277556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228600" indent="-228600">
                <a:buClr>
                  <a:srgbClr val="009999"/>
                </a:buClr>
                <a:buFont typeface="+mj-lt"/>
                <a:buAutoNum type="arabicPeriod" startAt="2"/>
              </a:pPr>
              <a:r>
                <a:rPr lang="fr-FR" sz="1200" dirty="0">
                  <a:latin typeface="OpenDyslexic" pitchFamily="2" charset="77"/>
                </a:rPr>
                <a:t>Complète avec </a:t>
              </a:r>
              <a:r>
                <a:rPr lang="fr-FR" sz="1600" b="1" dirty="0">
                  <a:solidFill>
                    <a:srgbClr val="009999"/>
                  </a:solidFill>
                  <a:latin typeface="ScolaCursive" pitchFamily="2" charset="0"/>
                </a:rPr>
                <a:t>le, la</a:t>
              </a:r>
              <a:r>
                <a:rPr lang="fr-FR" sz="1200" dirty="0">
                  <a:latin typeface="OpenDyslexic" pitchFamily="2" charset="77"/>
                </a:rPr>
                <a:t> ou </a:t>
              </a:r>
              <a:r>
                <a:rPr lang="fr-FR" sz="1600" b="1" dirty="0">
                  <a:solidFill>
                    <a:srgbClr val="009999"/>
                  </a:solidFill>
                  <a:latin typeface="ScolaCursive" pitchFamily="2" charset="0"/>
                </a:rPr>
                <a:t>les</a:t>
              </a:r>
              <a:r>
                <a:rPr lang="fr-FR" sz="1200" dirty="0">
                  <a:latin typeface="OpenDyslexic" pitchFamily="2" charset="77"/>
                </a:rPr>
                <a:t>.</a:t>
              </a:r>
            </a:p>
          </p:txBody>
        </p:sp>
        <p:sp>
          <p:nvSpPr>
            <p:cNvPr id="64" name="ZoneTexte 63">
              <a:extLst>
                <a:ext uri="{FF2B5EF4-FFF2-40B4-BE49-F238E27FC236}">
                  <a16:creationId xmlns:a16="http://schemas.microsoft.com/office/drawing/2014/main" id="{A9CB9683-1EB4-5F4D-95A6-31BC654E5E95}"/>
                </a:ext>
              </a:extLst>
            </p:cNvPr>
            <p:cNvSpPr txBox="1"/>
            <p:nvPr/>
          </p:nvSpPr>
          <p:spPr>
            <a:xfrm>
              <a:off x="629867" y="2195410"/>
              <a:ext cx="175400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200" dirty="0">
                  <a:latin typeface="OpenDyslexic" pitchFamily="2" charset="77"/>
                </a:rPr>
                <a:t>            </a:t>
              </a:r>
              <a:r>
                <a:rPr lang="fr-FR" sz="1400" dirty="0">
                  <a:latin typeface="ScolaCursive" pitchFamily="2" charset="0"/>
                </a:rPr>
                <a:t>chatons</a:t>
              </a:r>
            </a:p>
          </p:txBody>
        </p:sp>
        <p:sp>
          <p:nvSpPr>
            <p:cNvPr id="65" name="ZoneTexte 64">
              <a:extLst>
                <a:ext uri="{FF2B5EF4-FFF2-40B4-BE49-F238E27FC236}">
                  <a16:creationId xmlns:a16="http://schemas.microsoft.com/office/drawing/2014/main" id="{EF3D78EE-3A0D-4944-B976-992EB3A23C5A}"/>
                </a:ext>
              </a:extLst>
            </p:cNvPr>
            <p:cNvSpPr txBox="1"/>
            <p:nvPr/>
          </p:nvSpPr>
          <p:spPr>
            <a:xfrm>
              <a:off x="629867" y="2589723"/>
              <a:ext cx="162416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200" dirty="0">
                  <a:latin typeface="OpenDyslexic" pitchFamily="2" charset="77"/>
                </a:rPr>
                <a:t>            </a:t>
              </a:r>
              <a:r>
                <a:rPr lang="fr-FR" sz="1400" dirty="0">
                  <a:latin typeface="ScolaCursive" pitchFamily="2" charset="0"/>
                </a:rPr>
                <a:t>tigron</a:t>
              </a:r>
              <a:endParaRPr lang="fr-FR" sz="1400" dirty="0">
                <a:solidFill>
                  <a:schemeClr val="bg1">
                    <a:lumMod val="50000"/>
                  </a:schemeClr>
                </a:solidFill>
                <a:latin typeface="ScolaCursive" pitchFamily="2" charset="0"/>
              </a:endParaRPr>
            </a:p>
          </p:txBody>
        </p:sp>
        <p:sp>
          <p:nvSpPr>
            <p:cNvPr id="66" name="ZoneTexte 65">
              <a:extLst>
                <a:ext uri="{FF2B5EF4-FFF2-40B4-BE49-F238E27FC236}">
                  <a16:creationId xmlns:a16="http://schemas.microsoft.com/office/drawing/2014/main" id="{6C1997F4-CA3C-C44C-A8AC-C29E03603BF0}"/>
                </a:ext>
              </a:extLst>
            </p:cNvPr>
            <p:cNvSpPr txBox="1"/>
            <p:nvPr/>
          </p:nvSpPr>
          <p:spPr>
            <a:xfrm>
              <a:off x="2545283" y="2197191"/>
              <a:ext cx="163538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200" dirty="0">
                  <a:latin typeface="OpenDyslexic" pitchFamily="2" charset="77"/>
                </a:rPr>
                <a:t>            </a:t>
              </a:r>
              <a:r>
                <a:rPr lang="fr-FR" sz="1400" dirty="0">
                  <a:latin typeface="ScolaCursive" pitchFamily="2" charset="0"/>
                </a:rPr>
                <a:t>lapine</a:t>
              </a:r>
              <a:endParaRPr lang="fr-FR" sz="1400" dirty="0">
                <a:solidFill>
                  <a:schemeClr val="bg1">
                    <a:lumMod val="50000"/>
                  </a:schemeClr>
                </a:solidFill>
                <a:latin typeface="ScolaCursive" pitchFamily="2" charset="0"/>
              </a:endParaRPr>
            </a:p>
          </p:txBody>
        </p:sp>
        <p:sp>
          <p:nvSpPr>
            <p:cNvPr id="67" name="ZoneTexte 66">
              <a:extLst>
                <a:ext uri="{FF2B5EF4-FFF2-40B4-BE49-F238E27FC236}">
                  <a16:creationId xmlns:a16="http://schemas.microsoft.com/office/drawing/2014/main" id="{BAFB6768-AAEE-0247-A8DF-3FBC1C5EFE62}"/>
                </a:ext>
              </a:extLst>
            </p:cNvPr>
            <p:cNvSpPr txBox="1"/>
            <p:nvPr/>
          </p:nvSpPr>
          <p:spPr>
            <a:xfrm>
              <a:off x="2545283" y="2591504"/>
              <a:ext cx="151996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200" dirty="0">
                  <a:latin typeface="OpenDyslexic" pitchFamily="2" charset="77"/>
                </a:rPr>
                <a:t>            </a:t>
              </a:r>
              <a:r>
                <a:rPr lang="fr-FR" sz="1400" dirty="0">
                  <a:latin typeface="ScolaCursive" pitchFamily="2" charset="0"/>
                </a:rPr>
                <a:t>lions</a:t>
              </a:r>
              <a:endParaRPr lang="fr-FR" sz="1400" dirty="0">
                <a:solidFill>
                  <a:schemeClr val="bg1">
                    <a:lumMod val="50000"/>
                  </a:schemeClr>
                </a:solidFill>
                <a:latin typeface="ScolaCursive" pitchFamily="2" charset="0"/>
              </a:endParaRPr>
            </a:p>
          </p:txBody>
        </p:sp>
        <p:grpSp>
          <p:nvGrpSpPr>
            <p:cNvPr id="68" name="Groupe 128">
              <a:extLst>
                <a:ext uri="{FF2B5EF4-FFF2-40B4-BE49-F238E27FC236}">
                  <a16:creationId xmlns:a16="http://schemas.microsoft.com/office/drawing/2014/main" id="{50D8767A-6660-9848-B48E-F5108CC7F847}"/>
                </a:ext>
              </a:extLst>
            </p:cNvPr>
            <p:cNvGrpSpPr/>
            <p:nvPr/>
          </p:nvGrpSpPr>
          <p:grpSpPr>
            <a:xfrm>
              <a:off x="934727" y="2292912"/>
              <a:ext cx="576000" cy="68885"/>
              <a:chOff x="1190863" y="8553400"/>
              <a:chExt cx="5268362" cy="144016"/>
            </a:xfrm>
          </p:grpSpPr>
          <p:cxnSp>
            <p:nvCxnSpPr>
              <p:cNvPr id="78" name="Connecteur droit 77">
                <a:extLst>
                  <a:ext uri="{FF2B5EF4-FFF2-40B4-BE49-F238E27FC236}">
                    <a16:creationId xmlns:a16="http://schemas.microsoft.com/office/drawing/2014/main" id="{F22835B9-BBC4-F14C-B411-BE8764C29E31}"/>
                  </a:ext>
                </a:extLst>
              </p:cNvPr>
              <p:cNvCxnSpPr/>
              <p:nvPr/>
            </p:nvCxnSpPr>
            <p:spPr>
              <a:xfrm>
                <a:off x="1190863" y="8697416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Connecteur droit 78">
                <a:extLst>
                  <a:ext uri="{FF2B5EF4-FFF2-40B4-BE49-F238E27FC236}">
                    <a16:creationId xmlns:a16="http://schemas.microsoft.com/office/drawing/2014/main" id="{C5D509DA-1B56-5D4D-9A9F-4AF575958A02}"/>
                  </a:ext>
                </a:extLst>
              </p:cNvPr>
              <p:cNvCxnSpPr/>
              <p:nvPr/>
            </p:nvCxnSpPr>
            <p:spPr>
              <a:xfrm>
                <a:off x="1196752" y="8553400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9" name="Groupe 128">
              <a:extLst>
                <a:ext uri="{FF2B5EF4-FFF2-40B4-BE49-F238E27FC236}">
                  <a16:creationId xmlns:a16="http://schemas.microsoft.com/office/drawing/2014/main" id="{B6C3B953-223B-8843-999C-007BC5229E95}"/>
                </a:ext>
              </a:extLst>
            </p:cNvPr>
            <p:cNvGrpSpPr/>
            <p:nvPr/>
          </p:nvGrpSpPr>
          <p:grpSpPr>
            <a:xfrm>
              <a:off x="939833" y="2693780"/>
              <a:ext cx="576000" cy="68885"/>
              <a:chOff x="1190863" y="8553400"/>
              <a:chExt cx="5268362" cy="144016"/>
            </a:xfrm>
          </p:grpSpPr>
          <p:cxnSp>
            <p:nvCxnSpPr>
              <p:cNvPr id="76" name="Connecteur droit 75">
                <a:extLst>
                  <a:ext uri="{FF2B5EF4-FFF2-40B4-BE49-F238E27FC236}">
                    <a16:creationId xmlns:a16="http://schemas.microsoft.com/office/drawing/2014/main" id="{2D622E2A-0CF5-D447-8D0D-B8AE2407E372}"/>
                  </a:ext>
                </a:extLst>
              </p:cNvPr>
              <p:cNvCxnSpPr/>
              <p:nvPr/>
            </p:nvCxnSpPr>
            <p:spPr>
              <a:xfrm>
                <a:off x="1190863" y="8697416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Connecteur droit 76">
                <a:extLst>
                  <a:ext uri="{FF2B5EF4-FFF2-40B4-BE49-F238E27FC236}">
                    <a16:creationId xmlns:a16="http://schemas.microsoft.com/office/drawing/2014/main" id="{8C788ED5-F3ED-D44B-8EA1-C79A575B78E0}"/>
                  </a:ext>
                </a:extLst>
              </p:cNvPr>
              <p:cNvCxnSpPr/>
              <p:nvPr/>
            </p:nvCxnSpPr>
            <p:spPr>
              <a:xfrm>
                <a:off x="1196752" y="8553400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0" name="Groupe 128">
              <a:extLst>
                <a:ext uri="{FF2B5EF4-FFF2-40B4-BE49-F238E27FC236}">
                  <a16:creationId xmlns:a16="http://schemas.microsoft.com/office/drawing/2014/main" id="{ADBCC993-18C4-4648-95B2-0367A9D8E84D}"/>
                </a:ext>
              </a:extLst>
            </p:cNvPr>
            <p:cNvGrpSpPr/>
            <p:nvPr/>
          </p:nvGrpSpPr>
          <p:grpSpPr>
            <a:xfrm>
              <a:off x="2779322" y="2292912"/>
              <a:ext cx="576000" cy="68885"/>
              <a:chOff x="1190863" y="8553400"/>
              <a:chExt cx="5268362" cy="144016"/>
            </a:xfrm>
          </p:grpSpPr>
          <p:cxnSp>
            <p:nvCxnSpPr>
              <p:cNvPr id="74" name="Connecteur droit 73">
                <a:extLst>
                  <a:ext uri="{FF2B5EF4-FFF2-40B4-BE49-F238E27FC236}">
                    <a16:creationId xmlns:a16="http://schemas.microsoft.com/office/drawing/2014/main" id="{F844FC3F-6794-EB41-80BB-730717349E82}"/>
                  </a:ext>
                </a:extLst>
              </p:cNvPr>
              <p:cNvCxnSpPr/>
              <p:nvPr/>
            </p:nvCxnSpPr>
            <p:spPr>
              <a:xfrm>
                <a:off x="1190863" y="8697416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Connecteur droit 74">
                <a:extLst>
                  <a:ext uri="{FF2B5EF4-FFF2-40B4-BE49-F238E27FC236}">
                    <a16:creationId xmlns:a16="http://schemas.microsoft.com/office/drawing/2014/main" id="{C162428A-9267-1E4A-BB22-2C90E24D2E43}"/>
                  </a:ext>
                </a:extLst>
              </p:cNvPr>
              <p:cNvCxnSpPr/>
              <p:nvPr/>
            </p:nvCxnSpPr>
            <p:spPr>
              <a:xfrm>
                <a:off x="1196752" y="8553400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1" name="Groupe 128">
              <a:extLst>
                <a:ext uri="{FF2B5EF4-FFF2-40B4-BE49-F238E27FC236}">
                  <a16:creationId xmlns:a16="http://schemas.microsoft.com/office/drawing/2014/main" id="{26FFC060-23B7-7949-803C-DBEF7612D86C}"/>
                </a:ext>
              </a:extLst>
            </p:cNvPr>
            <p:cNvGrpSpPr/>
            <p:nvPr/>
          </p:nvGrpSpPr>
          <p:grpSpPr>
            <a:xfrm>
              <a:off x="2784428" y="2693780"/>
              <a:ext cx="576000" cy="68885"/>
              <a:chOff x="1190863" y="8553400"/>
              <a:chExt cx="5268362" cy="144016"/>
            </a:xfrm>
          </p:grpSpPr>
          <p:cxnSp>
            <p:nvCxnSpPr>
              <p:cNvPr id="72" name="Connecteur droit 71">
                <a:extLst>
                  <a:ext uri="{FF2B5EF4-FFF2-40B4-BE49-F238E27FC236}">
                    <a16:creationId xmlns:a16="http://schemas.microsoft.com/office/drawing/2014/main" id="{5BE60D9E-E0A3-8F43-A84F-090BF639B1A3}"/>
                  </a:ext>
                </a:extLst>
              </p:cNvPr>
              <p:cNvCxnSpPr/>
              <p:nvPr/>
            </p:nvCxnSpPr>
            <p:spPr>
              <a:xfrm>
                <a:off x="1190863" y="8697416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Connecteur droit 72">
                <a:extLst>
                  <a:ext uri="{FF2B5EF4-FFF2-40B4-BE49-F238E27FC236}">
                    <a16:creationId xmlns:a16="http://schemas.microsoft.com/office/drawing/2014/main" id="{184134B6-7CBD-974B-9985-0EB60996EBC0}"/>
                  </a:ext>
                </a:extLst>
              </p:cNvPr>
              <p:cNvCxnSpPr/>
              <p:nvPr/>
            </p:nvCxnSpPr>
            <p:spPr>
              <a:xfrm>
                <a:off x="1196752" y="8553400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80" name="ZoneTexte 79">
            <a:extLst>
              <a:ext uri="{FF2B5EF4-FFF2-40B4-BE49-F238E27FC236}">
                <a16:creationId xmlns:a16="http://schemas.microsoft.com/office/drawing/2014/main" id="{C1ED9449-7A5A-A24F-A8E8-7ECAB49F6231}"/>
              </a:ext>
            </a:extLst>
          </p:cNvPr>
          <p:cNvSpPr txBox="1"/>
          <p:nvPr/>
        </p:nvSpPr>
        <p:spPr>
          <a:xfrm>
            <a:off x="5763646" y="852839"/>
            <a:ext cx="355257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28600" indent="-228600">
              <a:buClr>
                <a:srgbClr val="009999"/>
              </a:buClr>
              <a:buFont typeface="+mj-lt"/>
              <a:buAutoNum type="arabicPeriod"/>
            </a:pPr>
            <a:r>
              <a:rPr lang="fr-FR" sz="1200" dirty="0">
                <a:latin typeface="OpenDyslexic" pitchFamily="2" charset="77"/>
              </a:rPr>
              <a:t>Compare les nombres avec </a:t>
            </a:r>
            <a:r>
              <a:rPr lang="fr-FR" sz="1200" b="1" dirty="0">
                <a:solidFill>
                  <a:srgbClr val="009999"/>
                </a:solidFill>
                <a:latin typeface="OpenDyslexic" pitchFamily="2" charset="77"/>
              </a:rPr>
              <a:t>&lt;</a:t>
            </a:r>
            <a:r>
              <a:rPr lang="fr-FR" sz="1200" dirty="0">
                <a:latin typeface="OpenDyslexic" pitchFamily="2" charset="77"/>
              </a:rPr>
              <a:t>, </a:t>
            </a:r>
            <a:r>
              <a:rPr lang="fr-FR" sz="1200" b="1" dirty="0">
                <a:solidFill>
                  <a:srgbClr val="009999"/>
                </a:solidFill>
                <a:latin typeface="OpenDyslexic" pitchFamily="2" charset="77"/>
              </a:rPr>
              <a:t>&gt;</a:t>
            </a:r>
            <a:r>
              <a:rPr lang="fr-FR" sz="1200" dirty="0">
                <a:latin typeface="OpenDyslexic" pitchFamily="2" charset="77"/>
              </a:rPr>
              <a:t> ou </a:t>
            </a:r>
            <a:r>
              <a:rPr lang="fr-FR" sz="1200" b="1" dirty="0">
                <a:solidFill>
                  <a:srgbClr val="009999"/>
                </a:solidFill>
                <a:latin typeface="OpenDyslexic" pitchFamily="2" charset="77"/>
              </a:rPr>
              <a:t>=</a:t>
            </a:r>
            <a:r>
              <a:rPr lang="fr-FR" sz="1200" dirty="0">
                <a:latin typeface="OpenDyslexic" pitchFamily="2" charset="77"/>
              </a:rPr>
              <a:t>.</a:t>
            </a:r>
          </a:p>
        </p:txBody>
      </p:sp>
      <p:cxnSp>
        <p:nvCxnSpPr>
          <p:cNvPr id="82" name="Connecteur droit 81">
            <a:extLst>
              <a:ext uri="{FF2B5EF4-FFF2-40B4-BE49-F238E27FC236}">
                <a16:creationId xmlns:a16="http://schemas.microsoft.com/office/drawing/2014/main" id="{0D62ED14-BDF1-FD42-9C34-650D80F5686E}"/>
              </a:ext>
            </a:extLst>
          </p:cNvPr>
          <p:cNvCxnSpPr/>
          <p:nvPr/>
        </p:nvCxnSpPr>
        <p:spPr>
          <a:xfrm>
            <a:off x="2094216" y="4544786"/>
            <a:ext cx="253397" cy="0"/>
          </a:xfrm>
          <a:prstGeom prst="line">
            <a:avLst/>
          </a:prstGeom>
          <a:ln w="19050">
            <a:solidFill>
              <a:srgbClr val="00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Connecteur droit 82">
            <a:extLst>
              <a:ext uri="{FF2B5EF4-FFF2-40B4-BE49-F238E27FC236}">
                <a16:creationId xmlns:a16="http://schemas.microsoft.com/office/drawing/2014/main" id="{0E95B4A2-3AB4-EE49-8034-BAC9DBCF2F7F}"/>
              </a:ext>
            </a:extLst>
          </p:cNvPr>
          <p:cNvCxnSpPr/>
          <p:nvPr/>
        </p:nvCxnSpPr>
        <p:spPr>
          <a:xfrm>
            <a:off x="1930907" y="4989791"/>
            <a:ext cx="253397" cy="0"/>
          </a:xfrm>
          <a:prstGeom prst="line">
            <a:avLst/>
          </a:prstGeom>
          <a:ln w="19050">
            <a:solidFill>
              <a:srgbClr val="00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Connecteur droit 83">
            <a:extLst>
              <a:ext uri="{FF2B5EF4-FFF2-40B4-BE49-F238E27FC236}">
                <a16:creationId xmlns:a16="http://schemas.microsoft.com/office/drawing/2014/main" id="{6C9A9ACE-F26C-E447-836E-D5C869FAF5CD}"/>
              </a:ext>
            </a:extLst>
          </p:cNvPr>
          <p:cNvCxnSpPr/>
          <p:nvPr/>
        </p:nvCxnSpPr>
        <p:spPr>
          <a:xfrm>
            <a:off x="3906665" y="5012068"/>
            <a:ext cx="253397" cy="0"/>
          </a:xfrm>
          <a:prstGeom prst="line">
            <a:avLst/>
          </a:prstGeom>
          <a:ln w="19050">
            <a:solidFill>
              <a:srgbClr val="00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Connecteur droit 84">
            <a:extLst>
              <a:ext uri="{FF2B5EF4-FFF2-40B4-BE49-F238E27FC236}">
                <a16:creationId xmlns:a16="http://schemas.microsoft.com/office/drawing/2014/main" id="{01EDCF79-747C-4141-A6D4-A15EF8A187DC}"/>
              </a:ext>
            </a:extLst>
          </p:cNvPr>
          <p:cNvCxnSpPr/>
          <p:nvPr/>
        </p:nvCxnSpPr>
        <p:spPr>
          <a:xfrm>
            <a:off x="3856626" y="4544786"/>
            <a:ext cx="253397" cy="0"/>
          </a:xfrm>
          <a:prstGeom prst="line">
            <a:avLst/>
          </a:prstGeom>
          <a:ln w="19050">
            <a:solidFill>
              <a:srgbClr val="00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ZoneTexte 94">
            <a:extLst>
              <a:ext uri="{FF2B5EF4-FFF2-40B4-BE49-F238E27FC236}">
                <a16:creationId xmlns:a16="http://schemas.microsoft.com/office/drawing/2014/main" id="{1EC2D3A6-AF7F-CF44-950D-EE0D2187B50D}"/>
              </a:ext>
            </a:extLst>
          </p:cNvPr>
          <p:cNvSpPr txBox="1"/>
          <p:nvPr/>
        </p:nvSpPr>
        <p:spPr>
          <a:xfrm>
            <a:off x="5939097" y="1196139"/>
            <a:ext cx="10775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b="1" dirty="0">
                <a:latin typeface="ScolaCursive" charset="0"/>
                <a:ea typeface="ScolaCursive" charset="0"/>
                <a:cs typeface="ScolaCursive" charset="0"/>
              </a:rPr>
              <a:t>12 … 19</a:t>
            </a:r>
          </a:p>
        </p:txBody>
      </p:sp>
      <p:sp>
        <p:nvSpPr>
          <p:cNvPr id="97" name="ZoneTexte 96">
            <a:extLst>
              <a:ext uri="{FF2B5EF4-FFF2-40B4-BE49-F238E27FC236}">
                <a16:creationId xmlns:a16="http://schemas.microsoft.com/office/drawing/2014/main" id="{6DFBFBB7-8546-AC42-86BD-4046752B5514}"/>
              </a:ext>
            </a:extLst>
          </p:cNvPr>
          <p:cNvSpPr txBox="1"/>
          <p:nvPr/>
        </p:nvSpPr>
        <p:spPr>
          <a:xfrm>
            <a:off x="5773351" y="2097839"/>
            <a:ext cx="300595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28600" indent="-228600">
              <a:buClr>
                <a:srgbClr val="009999"/>
              </a:buClr>
              <a:buFont typeface="+mj-lt"/>
              <a:buAutoNum type="arabicPeriod" startAt="2"/>
            </a:pPr>
            <a:r>
              <a:rPr lang="fr-FR" sz="1200" dirty="0">
                <a:latin typeface="OpenDyslexic" pitchFamily="2" charset="77"/>
              </a:rPr>
              <a:t>Recopie les phrases en cursive.</a:t>
            </a:r>
          </a:p>
        </p:txBody>
      </p:sp>
      <p:sp>
        <p:nvSpPr>
          <p:cNvPr id="98" name="ZoneTexte 97">
            <a:extLst>
              <a:ext uri="{FF2B5EF4-FFF2-40B4-BE49-F238E27FC236}">
                <a16:creationId xmlns:a16="http://schemas.microsoft.com/office/drawing/2014/main" id="{C99AD1BD-29A8-814C-8D6C-BADF92D8A43E}"/>
              </a:ext>
            </a:extLst>
          </p:cNvPr>
          <p:cNvSpPr txBox="1"/>
          <p:nvPr/>
        </p:nvSpPr>
        <p:spPr>
          <a:xfrm>
            <a:off x="5699780" y="2390984"/>
            <a:ext cx="122661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latin typeface="OpenDyslexic" pitchFamily="2" charset="77"/>
              </a:rPr>
              <a:t>Elle range.</a:t>
            </a:r>
          </a:p>
        </p:txBody>
      </p:sp>
      <p:grpSp>
        <p:nvGrpSpPr>
          <p:cNvPr id="102" name="Groupe 128">
            <a:extLst>
              <a:ext uri="{FF2B5EF4-FFF2-40B4-BE49-F238E27FC236}">
                <a16:creationId xmlns:a16="http://schemas.microsoft.com/office/drawing/2014/main" id="{8FA5D761-51A5-6247-81CB-2D82211190A9}"/>
              </a:ext>
            </a:extLst>
          </p:cNvPr>
          <p:cNvGrpSpPr/>
          <p:nvPr/>
        </p:nvGrpSpPr>
        <p:grpSpPr>
          <a:xfrm>
            <a:off x="7591140" y="2502111"/>
            <a:ext cx="1800000" cy="68885"/>
            <a:chOff x="1190863" y="8553400"/>
            <a:chExt cx="5268362" cy="144016"/>
          </a:xfrm>
        </p:grpSpPr>
        <p:cxnSp>
          <p:nvCxnSpPr>
            <p:cNvPr id="112" name="Connecteur droit 111">
              <a:extLst>
                <a:ext uri="{FF2B5EF4-FFF2-40B4-BE49-F238E27FC236}">
                  <a16:creationId xmlns:a16="http://schemas.microsoft.com/office/drawing/2014/main" id="{011DFF65-F4E5-FE4B-9B1F-3F94945FA682}"/>
                </a:ext>
              </a:extLst>
            </p:cNvPr>
            <p:cNvCxnSpPr/>
            <p:nvPr/>
          </p:nvCxnSpPr>
          <p:spPr>
            <a:xfrm>
              <a:off x="1190863" y="8697416"/>
              <a:ext cx="5262473" cy="0"/>
            </a:xfrm>
            <a:prstGeom prst="line">
              <a:avLst/>
            </a:prstGeom>
            <a:ln>
              <a:solidFill>
                <a:srgbClr val="00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Connecteur droit 112">
              <a:extLst>
                <a:ext uri="{FF2B5EF4-FFF2-40B4-BE49-F238E27FC236}">
                  <a16:creationId xmlns:a16="http://schemas.microsoft.com/office/drawing/2014/main" id="{4219EC32-C32F-5A48-A09A-528049BCA2EF}"/>
                </a:ext>
              </a:extLst>
            </p:cNvPr>
            <p:cNvCxnSpPr/>
            <p:nvPr/>
          </p:nvCxnSpPr>
          <p:spPr>
            <a:xfrm>
              <a:off x="1196752" y="8553400"/>
              <a:ext cx="5262473" cy="0"/>
            </a:xfrm>
            <a:prstGeom prst="line">
              <a:avLst/>
            </a:prstGeom>
            <a:ln>
              <a:solidFill>
                <a:srgbClr val="00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15" name="Connecteur droit avec flèche 114">
            <a:extLst>
              <a:ext uri="{FF2B5EF4-FFF2-40B4-BE49-F238E27FC236}">
                <a16:creationId xmlns:a16="http://schemas.microsoft.com/office/drawing/2014/main" id="{ED5E65F9-16AA-404A-A334-B835D2B5BE63}"/>
              </a:ext>
            </a:extLst>
          </p:cNvPr>
          <p:cNvCxnSpPr/>
          <p:nvPr/>
        </p:nvCxnSpPr>
        <p:spPr>
          <a:xfrm>
            <a:off x="7118687" y="2529483"/>
            <a:ext cx="437528" cy="0"/>
          </a:xfrm>
          <a:prstGeom prst="straightConnector1">
            <a:avLst/>
          </a:prstGeom>
          <a:ln w="57150">
            <a:solidFill>
              <a:schemeClr val="accent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ZoneTexte 115">
            <a:extLst>
              <a:ext uri="{FF2B5EF4-FFF2-40B4-BE49-F238E27FC236}">
                <a16:creationId xmlns:a16="http://schemas.microsoft.com/office/drawing/2014/main" id="{B782E783-B92D-DA44-8EA2-9CA615BF6FD7}"/>
              </a:ext>
            </a:extLst>
          </p:cNvPr>
          <p:cNvSpPr txBox="1"/>
          <p:nvPr/>
        </p:nvSpPr>
        <p:spPr>
          <a:xfrm>
            <a:off x="5703896" y="2724620"/>
            <a:ext cx="14863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latin typeface="OpenDyslexic" pitchFamily="2" charset="77"/>
              </a:rPr>
              <a:t>Elles rangent.</a:t>
            </a:r>
          </a:p>
        </p:txBody>
      </p:sp>
      <p:grpSp>
        <p:nvGrpSpPr>
          <p:cNvPr id="117" name="Groupe 128">
            <a:extLst>
              <a:ext uri="{FF2B5EF4-FFF2-40B4-BE49-F238E27FC236}">
                <a16:creationId xmlns:a16="http://schemas.microsoft.com/office/drawing/2014/main" id="{08033FDD-5C74-F349-9C04-A45189700BBC}"/>
              </a:ext>
            </a:extLst>
          </p:cNvPr>
          <p:cNvGrpSpPr/>
          <p:nvPr/>
        </p:nvGrpSpPr>
        <p:grpSpPr>
          <a:xfrm>
            <a:off x="7595256" y="2835747"/>
            <a:ext cx="1800000" cy="68885"/>
            <a:chOff x="1190863" y="8553400"/>
            <a:chExt cx="5268362" cy="144016"/>
          </a:xfrm>
        </p:grpSpPr>
        <p:cxnSp>
          <p:nvCxnSpPr>
            <p:cNvPr id="118" name="Connecteur droit 117">
              <a:extLst>
                <a:ext uri="{FF2B5EF4-FFF2-40B4-BE49-F238E27FC236}">
                  <a16:creationId xmlns:a16="http://schemas.microsoft.com/office/drawing/2014/main" id="{D83E7F1F-6E38-8A40-A9E3-11D9950B90A1}"/>
                </a:ext>
              </a:extLst>
            </p:cNvPr>
            <p:cNvCxnSpPr/>
            <p:nvPr/>
          </p:nvCxnSpPr>
          <p:spPr>
            <a:xfrm>
              <a:off x="1190863" y="8697416"/>
              <a:ext cx="5262473" cy="0"/>
            </a:xfrm>
            <a:prstGeom prst="line">
              <a:avLst/>
            </a:prstGeom>
            <a:ln>
              <a:solidFill>
                <a:srgbClr val="00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Connecteur droit 118">
              <a:extLst>
                <a:ext uri="{FF2B5EF4-FFF2-40B4-BE49-F238E27FC236}">
                  <a16:creationId xmlns:a16="http://schemas.microsoft.com/office/drawing/2014/main" id="{B3B92C13-C7AF-A241-82A0-A8104B08E541}"/>
                </a:ext>
              </a:extLst>
            </p:cNvPr>
            <p:cNvCxnSpPr/>
            <p:nvPr/>
          </p:nvCxnSpPr>
          <p:spPr>
            <a:xfrm>
              <a:off x="1196752" y="8553400"/>
              <a:ext cx="5262473" cy="0"/>
            </a:xfrm>
            <a:prstGeom prst="line">
              <a:avLst/>
            </a:prstGeom>
            <a:ln>
              <a:solidFill>
                <a:srgbClr val="00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20" name="Connecteur droit avec flèche 119">
            <a:extLst>
              <a:ext uri="{FF2B5EF4-FFF2-40B4-BE49-F238E27FC236}">
                <a16:creationId xmlns:a16="http://schemas.microsoft.com/office/drawing/2014/main" id="{1F43C5CE-124C-D249-B9B7-055C7097F5BE}"/>
              </a:ext>
            </a:extLst>
          </p:cNvPr>
          <p:cNvCxnSpPr/>
          <p:nvPr/>
        </p:nvCxnSpPr>
        <p:spPr>
          <a:xfrm>
            <a:off x="7122803" y="2863119"/>
            <a:ext cx="437528" cy="0"/>
          </a:xfrm>
          <a:prstGeom prst="straightConnector1">
            <a:avLst/>
          </a:prstGeom>
          <a:ln w="57150">
            <a:solidFill>
              <a:schemeClr val="accent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ZoneTexte 120">
            <a:extLst>
              <a:ext uri="{FF2B5EF4-FFF2-40B4-BE49-F238E27FC236}">
                <a16:creationId xmlns:a16="http://schemas.microsoft.com/office/drawing/2014/main" id="{E7B9941A-09E8-4449-8937-596CE2184AA3}"/>
              </a:ext>
            </a:extLst>
          </p:cNvPr>
          <p:cNvSpPr txBox="1"/>
          <p:nvPr/>
        </p:nvSpPr>
        <p:spPr>
          <a:xfrm>
            <a:off x="5770486" y="3799985"/>
            <a:ext cx="35846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28600" indent="-228600">
              <a:buClr>
                <a:srgbClr val="009999"/>
              </a:buClr>
              <a:buFont typeface="+mj-lt"/>
              <a:buAutoNum type="arabicPeriod"/>
            </a:pPr>
            <a:r>
              <a:rPr lang="fr-FR" sz="1200" dirty="0">
                <a:latin typeface="OpenDyslexic" pitchFamily="2" charset="77"/>
              </a:rPr>
              <a:t>Complète chaque schéma puis calcule.</a:t>
            </a:r>
          </a:p>
        </p:txBody>
      </p:sp>
      <p:grpSp>
        <p:nvGrpSpPr>
          <p:cNvPr id="122" name="Grouper 85">
            <a:extLst>
              <a:ext uri="{FF2B5EF4-FFF2-40B4-BE49-F238E27FC236}">
                <a16:creationId xmlns:a16="http://schemas.microsoft.com/office/drawing/2014/main" id="{18C2B95B-9D52-7447-920D-5E826A4C773A}"/>
              </a:ext>
            </a:extLst>
          </p:cNvPr>
          <p:cNvGrpSpPr/>
          <p:nvPr/>
        </p:nvGrpSpPr>
        <p:grpSpPr>
          <a:xfrm flipH="1" flipV="1">
            <a:off x="6197595" y="4074182"/>
            <a:ext cx="910348" cy="814225"/>
            <a:chOff x="4391198" y="3035821"/>
            <a:chExt cx="1039679" cy="928229"/>
          </a:xfrm>
        </p:grpSpPr>
        <p:sp>
          <p:nvSpPr>
            <p:cNvPr id="123" name="Ellipse 122">
              <a:extLst>
                <a:ext uri="{FF2B5EF4-FFF2-40B4-BE49-F238E27FC236}">
                  <a16:creationId xmlns:a16="http://schemas.microsoft.com/office/drawing/2014/main" id="{65D8C79A-BC41-004B-9134-ADF0C6A39B6C}"/>
                </a:ext>
              </a:extLst>
            </p:cNvPr>
            <p:cNvSpPr/>
            <p:nvPr/>
          </p:nvSpPr>
          <p:spPr>
            <a:xfrm>
              <a:off x="5063677" y="3338081"/>
              <a:ext cx="367200" cy="367200"/>
            </a:xfrm>
            <a:prstGeom prst="ellips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sz="2400" b="1" dirty="0">
                <a:solidFill>
                  <a:schemeClr val="dk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24" name="Ellipse 123">
              <a:extLst>
                <a:ext uri="{FF2B5EF4-FFF2-40B4-BE49-F238E27FC236}">
                  <a16:creationId xmlns:a16="http://schemas.microsoft.com/office/drawing/2014/main" id="{34CBDF96-7FEB-A34C-89C7-84603AB222AC}"/>
                </a:ext>
              </a:extLst>
            </p:cNvPr>
            <p:cNvSpPr/>
            <p:nvPr/>
          </p:nvSpPr>
          <p:spPr>
            <a:xfrm>
              <a:off x="4391198" y="3596850"/>
              <a:ext cx="367200" cy="367200"/>
            </a:xfrm>
            <a:prstGeom prst="ellipse">
              <a:avLst/>
            </a:prstGeom>
            <a:ln>
              <a:solidFill>
                <a:schemeClr val="bg1">
                  <a:lumMod val="50000"/>
                </a:schemeClr>
              </a:solidFill>
              <a:prstDash val="sysDash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sz="3000" dirty="0">
                <a:solidFill>
                  <a:schemeClr val="dk1"/>
                </a:solidFill>
              </a:endParaRPr>
            </a:p>
          </p:txBody>
        </p:sp>
        <p:sp>
          <p:nvSpPr>
            <p:cNvPr id="125" name="Ellipse 124">
              <a:extLst>
                <a:ext uri="{FF2B5EF4-FFF2-40B4-BE49-F238E27FC236}">
                  <a16:creationId xmlns:a16="http://schemas.microsoft.com/office/drawing/2014/main" id="{D60066C3-0984-2448-BA35-B2866783D77C}"/>
                </a:ext>
              </a:extLst>
            </p:cNvPr>
            <p:cNvSpPr/>
            <p:nvPr/>
          </p:nvSpPr>
          <p:spPr>
            <a:xfrm>
              <a:off x="4391198" y="3035821"/>
              <a:ext cx="367200" cy="367200"/>
            </a:xfrm>
            <a:prstGeom prst="ellipse">
              <a:avLst/>
            </a:prstGeom>
            <a:ln>
              <a:solidFill>
                <a:schemeClr val="bg1">
                  <a:lumMod val="50000"/>
                </a:schemeClr>
              </a:solidFill>
              <a:prstDash val="sysDash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sz="2400" dirty="0">
                <a:solidFill>
                  <a:schemeClr val="dk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cxnSp>
          <p:nvCxnSpPr>
            <p:cNvPr id="126" name="Connecteur droit 125">
              <a:extLst>
                <a:ext uri="{FF2B5EF4-FFF2-40B4-BE49-F238E27FC236}">
                  <a16:creationId xmlns:a16="http://schemas.microsoft.com/office/drawing/2014/main" id="{382E7764-6996-C24C-9A58-67442FC2F6C1}"/>
                </a:ext>
              </a:extLst>
            </p:cNvPr>
            <p:cNvCxnSpPr/>
            <p:nvPr/>
          </p:nvCxnSpPr>
          <p:spPr>
            <a:xfrm>
              <a:off x="4758398" y="3219421"/>
              <a:ext cx="359054" cy="17243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7" name="Connecteur droit 126">
              <a:extLst>
                <a:ext uri="{FF2B5EF4-FFF2-40B4-BE49-F238E27FC236}">
                  <a16:creationId xmlns:a16="http://schemas.microsoft.com/office/drawing/2014/main" id="{6AEACC5F-056B-714A-82D4-3954E282E95A}"/>
                </a:ext>
              </a:extLst>
            </p:cNvPr>
            <p:cNvCxnSpPr/>
            <p:nvPr/>
          </p:nvCxnSpPr>
          <p:spPr>
            <a:xfrm flipV="1">
              <a:off x="4758398" y="3651506"/>
              <a:ext cx="359054" cy="12894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8" name="ZoneTexte 127">
            <a:extLst>
              <a:ext uri="{FF2B5EF4-FFF2-40B4-BE49-F238E27FC236}">
                <a16:creationId xmlns:a16="http://schemas.microsoft.com/office/drawing/2014/main" id="{DA69E30F-F0B1-8B41-AFE0-C2A2E925D496}"/>
              </a:ext>
            </a:extLst>
          </p:cNvPr>
          <p:cNvSpPr txBox="1"/>
          <p:nvPr/>
        </p:nvSpPr>
        <p:spPr>
          <a:xfrm>
            <a:off x="6117636" y="4951042"/>
            <a:ext cx="1176925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1600" b="1" dirty="0">
                <a:latin typeface="ScolaCursive" charset="0"/>
                <a:ea typeface="ScolaCursive" charset="0"/>
                <a:cs typeface="ScolaCursive" charset="0"/>
              </a:rPr>
              <a:t>19 – 5 = </a:t>
            </a:r>
          </a:p>
        </p:txBody>
      </p:sp>
      <p:cxnSp>
        <p:nvCxnSpPr>
          <p:cNvPr id="129" name="Connecteur droit 128">
            <a:extLst>
              <a:ext uri="{FF2B5EF4-FFF2-40B4-BE49-F238E27FC236}">
                <a16:creationId xmlns:a16="http://schemas.microsoft.com/office/drawing/2014/main" id="{EFE83CB0-9A22-A245-A31E-F1969B25F44F}"/>
              </a:ext>
            </a:extLst>
          </p:cNvPr>
          <p:cNvCxnSpPr/>
          <p:nvPr/>
        </p:nvCxnSpPr>
        <p:spPr>
          <a:xfrm>
            <a:off x="7746459" y="4063123"/>
            <a:ext cx="0" cy="1260000"/>
          </a:xfrm>
          <a:prstGeom prst="line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grpSp>
        <p:nvGrpSpPr>
          <p:cNvPr id="130" name="Grouper 85">
            <a:extLst>
              <a:ext uri="{FF2B5EF4-FFF2-40B4-BE49-F238E27FC236}">
                <a16:creationId xmlns:a16="http://schemas.microsoft.com/office/drawing/2014/main" id="{8D318D6D-6599-A24E-B2B5-C079D58A7590}"/>
              </a:ext>
            </a:extLst>
          </p:cNvPr>
          <p:cNvGrpSpPr/>
          <p:nvPr/>
        </p:nvGrpSpPr>
        <p:grpSpPr>
          <a:xfrm rot="5400000" flipH="1" flipV="1">
            <a:off x="8193645" y="4076612"/>
            <a:ext cx="910348" cy="814225"/>
            <a:chOff x="4391198" y="3035821"/>
            <a:chExt cx="1039679" cy="928229"/>
          </a:xfrm>
        </p:grpSpPr>
        <p:sp>
          <p:nvSpPr>
            <p:cNvPr id="131" name="Ellipse 130">
              <a:extLst>
                <a:ext uri="{FF2B5EF4-FFF2-40B4-BE49-F238E27FC236}">
                  <a16:creationId xmlns:a16="http://schemas.microsoft.com/office/drawing/2014/main" id="{A330F82E-B029-DF42-8C8D-49F56C13F04D}"/>
                </a:ext>
              </a:extLst>
            </p:cNvPr>
            <p:cNvSpPr/>
            <p:nvPr/>
          </p:nvSpPr>
          <p:spPr>
            <a:xfrm>
              <a:off x="5063677" y="3338081"/>
              <a:ext cx="367200" cy="367200"/>
            </a:xfrm>
            <a:prstGeom prst="ellips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sz="2400" b="1" dirty="0">
                <a:solidFill>
                  <a:schemeClr val="dk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32" name="Ellipse 131">
              <a:extLst>
                <a:ext uri="{FF2B5EF4-FFF2-40B4-BE49-F238E27FC236}">
                  <a16:creationId xmlns:a16="http://schemas.microsoft.com/office/drawing/2014/main" id="{546209CD-CC49-4D48-B232-0342354E304C}"/>
                </a:ext>
              </a:extLst>
            </p:cNvPr>
            <p:cNvSpPr/>
            <p:nvPr/>
          </p:nvSpPr>
          <p:spPr>
            <a:xfrm>
              <a:off x="4391198" y="3596850"/>
              <a:ext cx="367200" cy="367200"/>
            </a:xfrm>
            <a:prstGeom prst="ellipse">
              <a:avLst/>
            </a:prstGeom>
            <a:ln>
              <a:solidFill>
                <a:schemeClr val="bg1">
                  <a:lumMod val="50000"/>
                </a:schemeClr>
              </a:solidFill>
              <a:prstDash val="sysDash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sz="3000" dirty="0">
                <a:solidFill>
                  <a:schemeClr val="dk1"/>
                </a:solidFill>
              </a:endParaRPr>
            </a:p>
          </p:txBody>
        </p:sp>
        <p:sp>
          <p:nvSpPr>
            <p:cNvPr id="133" name="Ellipse 132">
              <a:extLst>
                <a:ext uri="{FF2B5EF4-FFF2-40B4-BE49-F238E27FC236}">
                  <a16:creationId xmlns:a16="http://schemas.microsoft.com/office/drawing/2014/main" id="{E054DC7D-D23E-A349-BD2B-E8397C9CEB85}"/>
                </a:ext>
              </a:extLst>
            </p:cNvPr>
            <p:cNvSpPr/>
            <p:nvPr/>
          </p:nvSpPr>
          <p:spPr>
            <a:xfrm>
              <a:off x="4391198" y="3035821"/>
              <a:ext cx="367200" cy="367200"/>
            </a:xfrm>
            <a:prstGeom prst="ellipse">
              <a:avLst/>
            </a:prstGeom>
            <a:ln>
              <a:solidFill>
                <a:schemeClr val="bg1">
                  <a:lumMod val="50000"/>
                </a:schemeClr>
              </a:solidFill>
              <a:prstDash val="sysDash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sz="2400" dirty="0">
                <a:solidFill>
                  <a:schemeClr val="dk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cxnSp>
          <p:nvCxnSpPr>
            <p:cNvPr id="134" name="Connecteur droit 133">
              <a:extLst>
                <a:ext uri="{FF2B5EF4-FFF2-40B4-BE49-F238E27FC236}">
                  <a16:creationId xmlns:a16="http://schemas.microsoft.com/office/drawing/2014/main" id="{B476522A-7AAF-0844-A92C-941310760D1B}"/>
                </a:ext>
              </a:extLst>
            </p:cNvPr>
            <p:cNvCxnSpPr/>
            <p:nvPr/>
          </p:nvCxnSpPr>
          <p:spPr>
            <a:xfrm>
              <a:off x="4758398" y="3219421"/>
              <a:ext cx="359054" cy="17243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5" name="Connecteur droit 134">
              <a:extLst>
                <a:ext uri="{FF2B5EF4-FFF2-40B4-BE49-F238E27FC236}">
                  <a16:creationId xmlns:a16="http://schemas.microsoft.com/office/drawing/2014/main" id="{C20FB91D-A673-5E44-B2DB-D68436C62F11}"/>
                </a:ext>
              </a:extLst>
            </p:cNvPr>
            <p:cNvCxnSpPr/>
            <p:nvPr/>
          </p:nvCxnSpPr>
          <p:spPr>
            <a:xfrm flipV="1">
              <a:off x="4758398" y="3651506"/>
              <a:ext cx="359054" cy="12894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36" name="ZoneTexte 135">
            <a:extLst>
              <a:ext uri="{FF2B5EF4-FFF2-40B4-BE49-F238E27FC236}">
                <a16:creationId xmlns:a16="http://schemas.microsoft.com/office/drawing/2014/main" id="{5AA3FEA6-5933-4145-9B6F-12C25B7E0974}"/>
              </a:ext>
            </a:extLst>
          </p:cNvPr>
          <p:cNvSpPr txBox="1"/>
          <p:nvPr/>
        </p:nvSpPr>
        <p:spPr>
          <a:xfrm>
            <a:off x="8083713" y="5000930"/>
            <a:ext cx="1168910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1600" b="1" dirty="0">
                <a:latin typeface="ScolaCursive" charset="0"/>
                <a:ea typeface="ScolaCursive" charset="0"/>
                <a:cs typeface="ScolaCursive" charset="0"/>
              </a:rPr>
              <a:t>3 + 14 = </a:t>
            </a:r>
          </a:p>
        </p:txBody>
      </p:sp>
      <p:sp>
        <p:nvSpPr>
          <p:cNvPr id="138" name="ZoneTexte 137">
            <a:extLst>
              <a:ext uri="{FF2B5EF4-FFF2-40B4-BE49-F238E27FC236}">
                <a16:creationId xmlns:a16="http://schemas.microsoft.com/office/drawing/2014/main" id="{CAC9AF67-673A-0B42-AD02-4C557A6E92E4}"/>
              </a:ext>
            </a:extLst>
          </p:cNvPr>
          <p:cNvSpPr txBox="1"/>
          <p:nvPr/>
        </p:nvSpPr>
        <p:spPr>
          <a:xfrm>
            <a:off x="5763646" y="5284052"/>
            <a:ext cx="8627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28600" indent="-228600">
              <a:buClr>
                <a:srgbClr val="009999"/>
              </a:buClr>
              <a:buFont typeface="+mj-lt"/>
              <a:buAutoNum type="arabicPeriod" startAt="2"/>
            </a:pPr>
            <a:r>
              <a:rPr lang="fr-FR" sz="1200" dirty="0">
                <a:latin typeface="OpenDyslexic" pitchFamily="2" charset="77"/>
              </a:rPr>
              <a:t>Relie.</a:t>
            </a:r>
          </a:p>
        </p:txBody>
      </p:sp>
      <p:sp>
        <p:nvSpPr>
          <p:cNvPr id="139" name="ZoneTexte 138">
            <a:extLst>
              <a:ext uri="{FF2B5EF4-FFF2-40B4-BE49-F238E27FC236}">
                <a16:creationId xmlns:a16="http://schemas.microsoft.com/office/drawing/2014/main" id="{BF3EBE89-423D-AC41-A723-92101E366F22}"/>
              </a:ext>
            </a:extLst>
          </p:cNvPr>
          <p:cNvSpPr txBox="1"/>
          <p:nvPr/>
        </p:nvSpPr>
        <p:spPr>
          <a:xfrm>
            <a:off x="6220608" y="5524026"/>
            <a:ext cx="9765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latin typeface="OpenDyslexic" pitchFamily="2" charset="77"/>
              </a:rPr>
              <a:t>le poulain</a:t>
            </a:r>
          </a:p>
        </p:txBody>
      </p:sp>
      <p:sp>
        <p:nvSpPr>
          <p:cNvPr id="140" name="ZoneTexte 139">
            <a:extLst>
              <a:ext uri="{FF2B5EF4-FFF2-40B4-BE49-F238E27FC236}">
                <a16:creationId xmlns:a16="http://schemas.microsoft.com/office/drawing/2014/main" id="{3288F636-A965-3242-9FFF-D7F4EB1E216F}"/>
              </a:ext>
            </a:extLst>
          </p:cNvPr>
          <p:cNvSpPr txBox="1"/>
          <p:nvPr/>
        </p:nvSpPr>
        <p:spPr>
          <a:xfrm>
            <a:off x="6211856" y="5794237"/>
            <a:ext cx="99418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latin typeface="OpenDyslexic" pitchFamily="2" charset="77"/>
              </a:rPr>
              <a:t>les chiens</a:t>
            </a:r>
          </a:p>
        </p:txBody>
      </p:sp>
      <p:sp>
        <p:nvSpPr>
          <p:cNvPr id="141" name="ZoneTexte 140">
            <a:extLst>
              <a:ext uri="{FF2B5EF4-FFF2-40B4-BE49-F238E27FC236}">
                <a16:creationId xmlns:a16="http://schemas.microsoft.com/office/drawing/2014/main" id="{B71FE4D9-87FE-9843-BBCC-50C49A5FDCDE}"/>
              </a:ext>
            </a:extLst>
          </p:cNvPr>
          <p:cNvSpPr txBox="1"/>
          <p:nvPr/>
        </p:nvSpPr>
        <p:spPr>
          <a:xfrm>
            <a:off x="6093838" y="6056047"/>
            <a:ext cx="109837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latin typeface="OpenDyslexic" pitchFamily="2" charset="77"/>
              </a:rPr>
              <a:t>une chèvre</a:t>
            </a:r>
          </a:p>
        </p:txBody>
      </p:sp>
      <p:sp>
        <p:nvSpPr>
          <p:cNvPr id="143" name="Rectangle 142">
            <a:extLst>
              <a:ext uri="{FF2B5EF4-FFF2-40B4-BE49-F238E27FC236}">
                <a16:creationId xmlns:a16="http://schemas.microsoft.com/office/drawing/2014/main" id="{F2DE8D15-CF34-414B-B2DB-D1E2B24EDA3D}"/>
              </a:ext>
            </a:extLst>
          </p:cNvPr>
          <p:cNvSpPr/>
          <p:nvPr/>
        </p:nvSpPr>
        <p:spPr>
          <a:xfrm>
            <a:off x="7193621" y="5605132"/>
            <a:ext cx="108000" cy="108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9EADE3B1-646A-4549-A555-C705038B3D90}"/>
              </a:ext>
            </a:extLst>
          </p:cNvPr>
          <p:cNvSpPr/>
          <p:nvPr/>
        </p:nvSpPr>
        <p:spPr>
          <a:xfrm>
            <a:off x="7188226" y="5876347"/>
            <a:ext cx="108000" cy="108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5" name="Rectangle 144">
            <a:extLst>
              <a:ext uri="{FF2B5EF4-FFF2-40B4-BE49-F238E27FC236}">
                <a16:creationId xmlns:a16="http://schemas.microsoft.com/office/drawing/2014/main" id="{ABFF79C8-69EC-4843-B151-F26946AD3193}"/>
              </a:ext>
            </a:extLst>
          </p:cNvPr>
          <p:cNvSpPr/>
          <p:nvPr/>
        </p:nvSpPr>
        <p:spPr>
          <a:xfrm>
            <a:off x="7188226" y="6142936"/>
            <a:ext cx="108000" cy="108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6" name="ZoneTexte 145">
            <a:extLst>
              <a:ext uri="{FF2B5EF4-FFF2-40B4-BE49-F238E27FC236}">
                <a16:creationId xmlns:a16="http://schemas.microsoft.com/office/drawing/2014/main" id="{3B297C97-B47F-8B4C-ABC5-25DC3EB2AECC}"/>
              </a:ext>
            </a:extLst>
          </p:cNvPr>
          <p:cNvSpPr txBox="1"/>
          <p:nvPr/>
        </p:nvSpPr>
        <p:spPr>
          <a:xfrm>
            <a:off x="8300826" y="5428936"/>
            <a:ext cx="2776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latin typeface="OpenDyslexic" pitchFamily="2" charset="77"/>
              </a:rPr>
              <a:t>il</a:t>
            </a:r>
          </a:p>
        </p:txBody>
      </p:sp>
      <p:sp>
        <p:nvSpPr>
          <p:cNvPr id="147" name="ZoneTexte 146">
            <a:extLst>
              <a:ext uri="{FF2B5EF4-FFF2-40B4-BE49-F238E27FC236}">
                <a16:creationId xmlns:a16="http://schemas.microsoft.com/office/drawing/2014/main" id="{6059211F-330B-E44D-82B9-35855E809DA7}"/>
              </a:ext>
            </a:extLst>
          </p:cNvPr>
          <p:cNvSpPr txBox="1"/>
          <p:nvPr/>
        </p:nvSpPr>
        <p:spPr>
          <a:xfrm>
            <a:off x="8299265" y="5848190"/>
            <a:ext cx="4892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latin typeface="OpenDyslexic" pitchFamily="2" charset="77"/>
              </a:rPr>
              <a:t>elle</a:t>
            </a:r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2CBCCB57-4773-7C4B-B686-75ADF8EB00A3}"/>
              </a:ext>
            </a:extLst>
          </p:cNvPr>
          <p:cNvSpPr/>
          <p:nvPr/>
        </p:nvSpPr>
        <p:spPr>
          <a:xfrm>
            <a:off x="8217123" y="5508983"/>
            <a:ext cx="108000" cy="108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9" name="Rectangle 148">
            <a:extLst>
              <a:ext uri="{FF2B5EF4-FFF2-40B4-BE49-F238E27FC236}">
                <a16:creationId xmlns:a16="http://schemas.microsoft.com/office/drawing/2014/main" id="{ACBB69AB-26A7-EC46-98DB-71B94E68CB74}"/>
              </a:ext>
            </a:extLst>
          </p:cNvPr>
          <p:cNvSpPr/>
          <p:nvPr/>
        </p:nvSpPr>
        <p:spPr>
          <a:xfrm>
            <a:off x="8219685" y="5947024"/>
            <a:ext cx="108000" cy="108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4" name="ZoneTexte 113">
            <a:extLst>
              <a:ext uri="{FF2B5EF4-FFF2-40B4-BE49-F238E27FC236}">
                <a16:creationId xmlns:a16="http://schemas.microsoft.com/office/drawing/2014/main" id="{1EC2D3A6-AF7F-CF44-950D-EE0D2187B50D}"/>
              </a:ext>
            </a:extLst>
          </p:cNvPr>
          <p:cNvSpPr txBox="1"/>
          <p:nvPr/>
        </p:nvSpPr>
        <p:spPr>
          <a:xfrm>
            <a:off x="5941475" y="1622809"/>
            <a:ext cx="96372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b="1" dirty="0">
                <a:latin typeface="ScolaCursive" charset="0"/>
                <a:ea typeface="ScolaCursive" charset="0"/>
                <a:cs typeface="ScolaCursive" charset="0"/>
              </a:rPr>
              <a:t>18 … 6</a:t>
            </a:r>
          </a:p>
        </p:txBody>
      </p:sp>
      <p:sp>
        <p:nvSpPr>
          <p:cNvPr id="137" name="ZoneTexte 136">
            <a:extLst>
              <a:ext uri="{FF2B5EF4-FFF2-40B4-BE49-F238E27FC236}">
                <a16:creationId xmlns:a16="http://schemas.microsoft.com/office/drawing/2014/main" id="{1EC2D3A6-AF7F-CF44-950D-EE0D2187B50D}"/>
              </a:ext>
            </a:extLst>
          </p:cNvPr>
          <p:cNvSpPr txBox="1"/>
          <p:nvPr/>
        </p:nvSpPr>
        <p:spPr>
          <a:xfrm>
            <a:off x="7159145" y="1155580"/>
            <a:ext cx="104067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b="1" dirty="0">
                <a:latin typeface="ScolaCursive" charset="0"/>
                <a:ea typeface="ScolaCursive" charset="0"/>
                <a:cs typeface="ScolaCursive" charset="0"/>
              </a:rPr>
              <a:t>14 … 14</a:t>
            </a:r>
          </a:p>
        </p:txBody>
      </p:sp>
      <p:sp>
        <p:nvSpPr>
          <p:cNvPr id="142" name="ZoneTexte 141">
            <a:extLst>
              <a:ext uri="{FF2B5EF4-FFF2-40B4-BE49-F238E27FC236}">
                <a16:creationId xmlns:a16="http://schemas.microsoft.com/office/drawing/2014/main" id="{1EC2D3A6-AF7F-CF44-950D-EE0D2187B50D}"/>
              </a:ext>
            </a:extLst>
          </p:cNvPr>
          <p:cNvSpPr txBox="1"/>
          <p:nvPr/>
        </p:nvSpPr>
        <p:spPr>
          <a:xfrm>
            <a:off x="7161523" y="1582250"/>
            <a:ext cx="111761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b="1" dirty="0">
                <a:latin typeface="ScolaCursive" charset="0"/>
                <a:ea typeface="ScolaCursive" charset="0"/>
                <a:cs typeface="ScolaCursive" charset="0"/>
              </a:rPr>
              <a:t>20 … 16</a:t>
            </a:r>
          </a:p>
        </p:txBody>
      </p:sp>
      <p:sp>
        <p:nvSpPr>
          <p:cNvPr id="150" name="ZoneTexte 149">
            <a:extLst>
              <a:ext uri="{FF2B5EF4-FFF2-40B4-BE49-F238E27FC236}">
                <a16:creationId xmlns:a16="http://schemas.microsoft.com/office/drawing/2014/main" id="{698B1648-5B2F-F542-925B-070DE12DAD59}"/>
              </a:ext>
            </a:extLst>
          </p:cNvPr>
          <p:cNvSpPr txBox="1"/>
          <p:nvPr/>
        </p:nvSpPr>
        <p:spPr>
          <a:xfrm>
            <a:off x="1321926" y="1518275"/>
            <a:ext cx="29177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…   -   …   -   … -  …   -   …   -   …</a:t>
            </a:r>
          </a:p>
        </p:txBody>
      </p:sp>
      <p:sp>
        <p:nvSpPr>
          <p:cNvPr id="151" name="ZoneTexte 150">
            <a:extLst>
              <a:ext uri="{FF2B5EF4-FFF2-40B4-BE49-F238E27FC236}">
                <a16:creationId xmlns:a16="http://schemas.microsoft.com/office/drawing/2014/main" id="{714D49A2-713F-C540-B2E5-DCED9A647E9D}"/>
              </a:ext>
            </a:extLst>
          </p:cNvPr>
          <p:cNvSpPr txBox="1"/>
          <p:nvPr/>
        </p:nvSpPr>
        <p:spPr>
          <a:xfrm>
            <a:off x="883988" y="1188936"/>
            <a:ext cx="3568293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>
                <a:solidFill>
                  <a:srgbClr val="009999"/>
                </a:solidFill>
                <a:latin typeface="Cursive standard" pitchFamily="2" charset="0"/>
              </a:rPr>
              <a:t>15 – 9 – 12 – 17 – 6 – 14</a:t>
            </a:r>
          </a:p>
        </p:txBody>
      </p:sp>
      <p:sp>
        <p:nvSpPr>
          <p:cNvPr id="152" name="ZoneTexte 151">
            <a:extLst>
              <a:ext uri="{FF2B5EF4-FFF2-40B4-BE49-F238E27FC236}">
                <a16:creationId xmlns:a16="http://schemas.microsoft.com/office/drawing/2014/main" id="{63D704B5-F19D-4547-A1A2-87109350E11E}"/>
              </a:ext>
            </a:extLst>
          </p:cNvPr>
          <p:cNvSpPr txBox="1"/>
          <p:nvPr/>
        </p:nvSpPr>
        <p:spPr>
          <a:xfrm>
            <a:off x="8451411" y="1145142"/>
            <a:ext cx="96212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b="1" dirty="0">
                <a:latin typeface="ScolaCursive" charset="0"/>
                <a:ea typeface="ScolaCursive" charset="0"/>
                <a:cs typeface="ScolaCursive" charset="0"/>
              </a:rPr>
              <a:t>9 … 13</a:t>
            </a:r>
          </a:p>
        </p:txBody>
      </p:sp>
      <p:sp>
        <p:nvSpPr>
          <p:cNvPr id="153" name="ZoneTexte 152">
            <a:extLst>
              <a:ext uri="{FF2B5EF4-FFF2-40B4-BE49-F238E27FC236}">
                <a16:creationId xmlns:a16="http://schemas.microsoft.com/office/drawing/2014/main" id="{40B8DEBC-056D-7642-BCD1-76EC818B854A}"/>
              </a:ext>
            </a:extLst>
          </p:cNvPr>
          <p:cNvSpPr txBox="1"/>
          <p:nvPr/>
        </p:nvSpPr>
        <p:spPr>
          <a:xfrm>
            <a:off x="8353581" y="1571812"/>
            <a:ext cx="10358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b="1" dirty="0">
                <a:latin typeface="ScolaCursive" charset="0"/>
                <a:ea typeface="ScolaCursive" charset="0"/>
                <a:cs typeface="ScolaCursive" charset="0"/>
              </a:rPr>
              <a:t>15 … 11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657A0FCC-9399-3E4D-BFE7-0786ADE218EF}"/>
              </a:ext>
            </a:extLst>
          </p:cNvPr>
          <p:cNvCxnSpPr/>
          <p:nvPr/>
        </p:nvCxnSpPr>
        <p:spPr>
          <a:xfrm>
            <a:off x="7107943" y="1155580"/>
            <a:ext cx="0" cy="765224"/>
          </a:xfrm>
          <a:prstGeom prst="line">
            <a:avLst/>
          </a:prstGeom>
          <a:ln>
            <a:solidFill>
              <a:srgbClr val="00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Connecteur droit 153">
            <a:extLst>
              <a:ext uri="{FF2B5EF4-FFF2-40B4-BE49-F238E27FC236}">
                <a16:creationId xmlns:a16="http://schemas.microsoft.com/office/drawing/2014/main" id="{30C5EC6C-1FC7-9646-B966-81F68CAE8D0F}"/>
              </a:ext>
            </a:extLst>
          </p:cNvPr>
          <p:cNvCxnSpPr/>
          <p:nvPr/>
        </p:nvCxnSpPr>
        <p:spPr>
          <a:xfrm>
            <a:off x="8307844" y="1129838"/>
            <a:ext cx="0" cy="765224"/>
          </a:xfrm>
          <a:prstGeom prst="line">
            <a:avLst/>
          </a:prstGeom>
          <a:ln>
            <a:solidFill>
              <a:srgbClr val="00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Connecteur droit 154">
            <a:extLst>
              <a:ext uri="{FF2B5EF4-FFF2-40B4-BE49-F238E27FC236}">
                <a16:creationId xmlns:a16="http://schemas.microsoft.com/office/drawing/2014/main" id="{939F5904-48B4-D446-AA56-26D3DD391F94}"/>
              </a:ext>
            </a:extLst>
          </p:cNvPr>
          <p:cNvCxnSpPr/>
          <p:nvPr/>
        </p:nvCxnSpPr>
        <p:spPr>
          <a:xfrm>
            <a:off x="7172399" y="5219701"/>
            <a:ext cx="253397" cy="0"/>
          </a:xfrm>
          <a:prstGeom prst="line">
            <a:avLst/>
          </a:prstGeom>
          <a:ln w="19050">
            <a:solidFill>
              <a:srgbClr val="00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Connecteur droit 155">
            <a:extLst>
              <a:ext uri="{FF2B5EF4-FFF2-40B4-BE49-F238E27FC236}">
                <a16:creationId xmlns:a16="http://schemas.microsoft.com/office/drawing/2014/main" id="{DF3F1659-EAEF-E44F-9DEC-FD445C5FE9A4}"/>
              </a:ext>
            </a:extLst>
          </p:cNvPr>
          <p:cNvCxnSpPr/>
          <p:nvPr/>
        </p:nvCxnSpPr>
        <p:spPr>
          <a:xfrm>
            <a:off x="9055932" y="5284052"/>
            <a:ext cx="253397" cy="0"/>
          </a:xfrm>
          <a:prstGeom prst="line">
            <a:avLst/>
          </a:prstGeom>
          <a:ln w="19050">
            <a:solidFill>
              <a:srgbClr val="00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7" name="ZoneTexte 156">
            <a:extLst>
              <a:ext uri="{FF2B5EF4-FFF2-40B4-BE49-F238E27FC236}">
                <a16:creationId xmlns:a16="http://schemas.microsoft.com/office/drawing/2014/main" id="{8A72A349-9FC7-7D40-A1EF-4A5870B32CDB}"/>
              </a:ext>
            </a:extLst>
          </p:cNvPr>
          <p:cNvSpPr txBox="1"/>
          <p:nvPr/>
        </p:nvSpPr>
        <p:spPr>
          <a:xfrm>
            <a:off x="8307525" y="5616504"/>
            <a:ext cx="36420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latin typeface="OpenDyslexic" pitchFamily="2" charset="77"/>
              </a:rPr>
              <a:t>ils</a:t>
            </a:r>
          </a:p>
        </p:txBody>
      </p:sp>
      <p:sp>
        <p:nvSpPr>
          <p:cNvPr id="158" name="Rectangle 157">
            <a:extLst>
              <a:ext uri="{FF2B5EF4-FFF2-40B4-BE49-F238E27FC236}">
                <a16:creationId xmlns:a16="http://schemas.microsoft.com/office/drawing/2014/main" id="{8996B1E4-4951-DA43-AAC3-36DF7DF80AA9}"/>
              </a:ext>
            </a:extLst>
          </p:cNvPr>
          <p:cNvSpPr/>
          <p:nvPr/>
        </p:nvSpPr>
        <p:spPr>
          <a:xfrm>
            <a:off x="8220340" y="5725439"/>
            <a:ext cx="108000" cy="108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9" name="Rectangle 158">
            <a:extLst>
              <a:ext uri="{FF2B5EF4-FFF2-40B4-BE49-F238E27FC236}">
                <a16:creationId xmlns:a16="http://schemas.microsoft.com/office/drawing/2014/main" id="{947E40D2-C71D-734A-B02D-6D04EC4BDF73}"/>
              </a:ext>
            </a:extLst>
          </p:cNvPr>
          <p:cNvSpPr/>
          <p:nvPr/>
        </p:nvSpPr>
        <p:spPr>
          <a:xfrm>
            <a:off x="8217123" y="6132714"/>
            <a:ext cx="108000" cy="108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0" name="ZoneTexte 159">
            <a:extLst>
              <a:ext uri="{FF2B5EF4-FFF2-40B4-BE49-F238E27FC236}">
                <a16:creationId xmlns:a16="http://schemas.microsoft.com/office/drawing/2014/main" id="{C70F4B7A-20C6-3245-BFDB-D5878900B8FA}"/>
              </a:ext>
            </a:extLst>
          </p:cNvPr>
          <p:cNvSpPr txBox="1"/>
          <p:nvPr/>
        </p:nvSpPr>
        <p:spPr>
          <a:xfrm>
            <a:off x="8300826" y="6055024"/>
            <a:ext cx="57579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latin typeface="OpenDyslexic" pitchFamily="2" charset="77"/>
              </a:rPr>
              <a:t>elles</a:t>
            </a:r>
          </a:p>
        </p:txBody>
      </p:sp>
    </p:spTree>
    <p:extLst>
      <p:ext uri="{BB962C8B-B14F-4D97-AF65-F5344CB8AC3E}">
        <p14:creationId xmlns:p14="http://schemas.microsoft.com/office/powerpoint/2010/main" val="10903280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74EC23FB-C3D0-496A-8CDC-4E4801038764}"/>
              </a:ext>
            </a:extLst>
          </p:cNvPr>
          <p:cNvGrpSpPr/>
          <p:nvPr/>
        </p:nvGrpSpPr>
        <p:grpSpPr>
          <a:xfrm>
            <a:off x="418437" y="441395"/>
            <a:ext cx="4171950" cy="2614983"/>
            <a:chOff x="198981" y="153534"/>
            <a:chExt cx="4171950" cy="2614983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72D762FF-2319-423E-8605-B65BFEBA0695}"/>
                </a:ext>
              </a:extLst>
            </p:cNvPr>
            <p:cNvSpPr/>
            <p:nvPr/>
          </p:nvSpPr>
          <p:spPr>
            <a:xfrm>
              <a:off x="198981" y="153534"/>
              <a:ext cx="4171950" cy="259270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  <a:prstDash val="sysDash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 dirty="0"/>
            </a:p>
          </p:txBody>
        </p:sp>
        <p:sp>
          <p:nvSpPr>
            <p:cNvPr id="4" name="ZoneTexte 3">
              <a:extLst>
                <a:ext uri="{FF2B5EF4-FFF2-40B4-BE49-F238E27FC236}">
                  <a16:creationId xmlns:a16="http://schemas.microsoft.com/office/drawing/2014/main" id="{C7FF10A2-979F-4B54-99EC-E60CB1F2A6DC}"/>
                </a:ext>
              </a:extLst>
            </p:cNvPr>
            <p:cNvSpPr txBox="1"/>
            <p:nvPr/>
          </p:nvSpPr>
          <p:spPr>
            <a:xfrm rot="16200000">
              <a:off x="-821651" y="1234443"/>
              <a:ext cx="2472152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200" dirty="0">
                  <a:solidFill>
                    <a:schemeClr val="accent2">
                      <a:lumMod val="60000"/>
                      <a:lumOff val="40000"/>
                    </a:schemeClr>
                  </a:solidFill>
                  <a:latin typeface="calendar note tfb" panose="02000500000000000000" pitchFamily="2" charset="77"/>
                </a:rPr>
                <a:t>Routine du jour</a:t>
              </a:r>
            </a:p>
          </p:txBody>
        </p:sp>
        <p:cxnSp>
          <p:nvCxnSpPr>
            <p:cNvPr id="5" name="Connecteur droit 4">
              <a:extLst>
                <a:ext uri="{FF2B5EF4-FFF2-40B4-BE49-F238E27FC236}">
                  <a16:creationId xmlns:a16="http://schemas.microsoft.com/office/drawing/2014/main" id="{C348FE34-C69F-4714-B501-8F08A3255F97}"/>
                </a:ext>
              </a:extLst>
            </p:cNvPr>
            <p:cNvCxnSpPr/>
            <p:nvPr/>
          </p:nvCxnSpPr>
          <p:spPr>
            <a:xfrm>
              <a:off x="629869" y="153534"/>
              <a:ext cx="0" cy="2614983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ZoneTexte 5">
              <a:extLst>
                <a:ext uri="{FF2B5EF4-FFF2-40B4-BE49-F238E27FC236}">
                  <a16:creationId xmlns:a16="http://schemas.microsoft.com/office/drawing/2014/main" id="{1B187F1B-3181-44A1-BA51-9E9CC103B5E7}"/>
                </a:ext>
              </a:extLst>
            </p:cNvPr>
            <p:cNvSpPr txBox="1"/>
            <p:nvPr/>
          </p:nvSpPr>
          <p:spPr>
            <a:xfrm>
              <a:off x="1903454" y="238598"/>
              <a:ext cx="8082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b="1" dirty="0">
                  <a:solidFill>
                    <a:srgbClr val="009999"/>
                  </a:solidFill>
                  <a:latin typeface="ScolaCursive" pitchFamily="2" charset="0"/>
                </a:rPr>
                <a:t>lundi</a:t>
              </a:r>
            </a:p>
          </p:txBody>
        </p:sp>
      </p:grpSp>
      <p:sp>
        <p:nvSpPr>
          <p:cNvPr id="7" name="ZoneTexte 6">
            <a:extLst>
              <a:ext uri="{FF2B5EF4-FFF2-40B4-BE49-F238E27FC236}">
                <a16:creationId xmlns:a16="http://schemas.microsoft.com/office/drawing/2014/main" id="{074318AB-A4FD-4B37-B8CF-4BC90CD0A690}"/>
              </a:ext>
            </a:extLst>
          </p:cNvPr>
          <p:cNvSpPr txBox="1"/>
          <p:nvPr/>
        </p:nvSpPr>
        <p:spPr>
          <a:xfrm>
            <a:off x="773125" y="852839"/>
            <a:ext cx="376577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28600" indent="-228600">
              <a:buClr>
                <a:srgbClr val="009999"/>
              </a:buClr>
              <a:buFont typeface="+mj-lt"/>
              <a:buAutoNum type="arabicPeriod"/>
            </a:pPr>
            <a:r>
              <a:rPr lang="fr-FR" sz="1100" dirty="0">
                <a:latin typeface="OpenDyslexic" pitchFamily="2" charset="77"/>
              </a:rPr>
              <a:t>Range les nombres dans l’ordre </a:t>
            </a:r>
            <a:r>
              <a:rPr lang="fr-FR" sz="1100" u="sng" dirty="0">
                <a:latin typeface="OpenDyslexic" pitchFamily="2" charset="77"/>
              </a:rPr>
              <a:t>décroissant</a:t>
            </a:r>
            <a:r>
              <a:rPr lang="fr-FR" sz="1100" dirty="0">
                <a:latin typeface="OpenDyslexic" pitchFamily="2" charset="77"/>
              </a:rPr>
              <a:t>.</a:t>
            </a:r>
          </a:p>
        </p:txBody>
      </p:sp>
      <p:grpSp>
        <p:nvGrpSpPr>
          <p:cNvPr id="8" name="Groupe 128">
            <a:extLst>
              <a:ext uri="{FF2B5EF4-FFF2-40B4-BE49-F238E27FC236}">
                <a16:creationId xmlns:a16="http://schemas.microsoft.com/office/drawing/2014/main" id="{D61DD4EF-C882-4A57-957F-3D33BC8F882A}"/>
              </a:ext>
            </a:extLst>
          </p:cNvPr>
          <p:cNvGrpSpPr/>
          <p:nvPr/>
        </p:nvGrpSpPr>
        <p:grpSpPr>
          <a:xfrm>
            <a:off x="950732" y="1675737"/>
            <a:ext cx="0" cy="68885"/>
            <a:chOff x="1190863" y="8553400"/>
            <a:chExt cx="5268362" cy="144016"/>
          </a:xfrm>
        </p:grpSpPr>
        <p:cxnSp>
          <p:nvCxnSpPr>
            <p:cNvPr id="9" name="Connecteur droit 8">
              <a:extLst>
                <a:ext uri="{FF2B5EF4-FFF2-40B4-BE49-F238E27FC236}">
                  <a16:creationId xmlns:a16="http://schemas.microsoft.com/office/drawing/2014/main" id="{D9EF5A28-FBE8-4297-9517-3642651B299D}"/>
                </a:ext>
              </a:extLst>
            </p:cNvPr>
            <p:cNvCxnSpPr/>
            <p:nvPr/>
          </p:nvCxnSpPr>
          <p:spPr>
            <a:xfrm>
              <a:off x="1190863" y="8697416"/>
              <a:ext cx="5262473" cy="0"/>
            </a:xfrm>
            <a:prstGeom prst="line">
              <a:avLst/>
            </a:prstGeom>
            <a:ln>
              <a:solidFill>
                <a:srgbClr val="00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Connecteur droit 9">
              <a:extLst>
                <a:ext uri="{FF2B5EF4-FFF2-40B4-BE49-F238E27FC236}">
                  <a16:creationId xmlns:a16="http://schemas.microsoft.com/office/drawing/2014/main" id="{BAB2AE32-FBB1-49AF-94B3-91129726BEFE}"/>
                </a:ext>
              </a:extLst>
            </p:cNvPr>
            <p:cNvCxnSpPr/>
            <p:nvPr/>
          </p:nvCxnSpPr>
          <p:spPr>
            <a:xfrm>
              <a:off x="1196752" y="8553400"/>
              <a:ext cx="5262473" cy="0"/>
            </a:xfrm>
            <a:prstGeom prst="line">
              <a:avLst/>
            </a:prstGeom>
            <a:ln>
              <a:solidFill>
                <a:srgbClr val="00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e 10">
            <a:extLst>
              <a:ext uri="{FF2B5EF4-FFF2-40B4-BE49-F238E27FC236}">
                <a16:creationId xmlns:a16="http://schemas.microsoft.com/office/drawing/2014/main" id="{F35E3D5D-DBC6-4C58-9F72-DFD3D1F2D67C}"/>
              </a:ext>
            </a:extLst>
          </p:cNvPr>
          <p:cNvGrpSpPr/>
          <p:nvPr/>
        </p:nvGrpSpPr>
        <p:grpSpPr>
          <a:xfrm>
            <a:off x="849323" y="1902265"/>
            <a:ext cx="3667819" cy="997016"/>
            <a:chOff x="629867" y="1902265"/>
            <a:chExt cx="3667819" cy="997016"/>
          </a:xfrm>
        </p:grpSpPr>
        <p:sp>
          <p:nvSpPr>
            <p:cNvPr id="12" name="ZoneTexte 11">
              <a:extLst>
                <a:ext uri="{FF2B5EF4-FFF2-40B4-BE49-F238E27FC236}">
                  <a16:creationId xmlns:a16="http://schemas.microsoft.com/office/drawing/2014/main" id="{0B8C8BBB-D627-4482-94C9-648554EAE2B7}"/>
                </a:ext>
              </a:extLst>
            </p:cNvPr>
            <p:cNvSpPr txBox="1"/>
            <p:nvPr/>
          </p:nvSpPr>
          <p:spPr>
            <a:xfrm>
              <a:off x="629868" y="1902265"/>
              <a:ext cx="320356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228600" indent="-228600">
                <a:buClr>
                  <a:srgbClr val="009999"/>
                </a:buClr>
                <a:buFont typeface="+mj-lt"/>
                <a:buAutoNum type="arabicPeriod" startAt="2"/>
              </a:pPr>
              <a:r>
                <a:rPr lang="fr-FR" sz="1200" dirty="0">
                  <a:latin typeface="OpenDyslexic" pitchFamily="2" charset="77"/>
                </a:rPr>
                <a:t>Complète avec </a:t>
              </a:r>
              <a:r>
                <a:rPr lang="fr-FR" sz="1600" b="1" dirty="0">
                  <a:solidFill>
                    <a:srgbClr val="009999"/>
                  </a:solidFill>
                  <a:latin typeface="ScolaCursive" pitchFamily="2" charset="0"/>
                </a:rPr>
                <a:t>un, une</a:t>
              </a:r>
              <a:r>
                <a:rPr lang="fr-FR" sz="1200" dirty="0">
                  <a:latin typeface="OpenDyslexic" pitchFamily="2" charset="77"/>
                </a:rPr>
                <a:t> ou </a:t>
              </a:r>
              <a:r>
                <a:rPr lang="fr-FR" sz="1600" b="1" dirty="0">
                  <a:solidFill>
                    <a:srgbClr val="009999"/>
                  </a:solidFill>
                  <a:latin typeface="ScolaCursive" pitchFamily="2" charset="0"/>
                </a:rPr>
                <a:t>des</a:t>
              </a:r>
              <a:r>
                <a:rPr lang="fr-FR" sz="1200" dirty="0">
                  <a:latin typeface="OpenDyslexic" pitchFamily="2" charset="77"/>
                </a:rPr>
                <a:t>.</a:t>
              </a:r>
            </a:p>
          </p:txBody>
        </p:sp>
        <p:sp>
          <p:nvSpPr>
            <p:cNvPr id="13" name="ZoneTexte 12">
              <a:extLst>
                <a:ext uri="{FF2B5EF4-FFF2-40B4-BE49-F238E27FC236}">
                  <a16:creationId xmlns:a16="http://schemas.microsoft.com/office/drawing/2014/main" id="{606A590A-EF53-44B8-8C64-6D170AA9B944}"/>
                </a:ext>
              </a:extLst>
            </p:cNvPr>
            <p:cNvSpPr txBox="1"/>
            <p:nvPr/>
          </p:nvSpPr>
          <p:spPr>
            <a:xfrm>
              <a:off x="629867" y="2195410"/>
              <a:ext cx="168668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200" dirty="0">
                  <a:latin typeface="OpenDyslexic" pitchFamily="2" charset="77"/>
                </a:rPr>
                <a:t>            </a:t>
              </a:r>
              <a:r>
                <a:rPr lang="fr-FR" sz="1400" dirty="0">
                  <a:latin typeface="ScolaCursive" pitchFamily="2" charset="0"/>
                </a:rPr>
                <a:t>tortues</a:t>
              </a:r>
            </a:p>
          </p:txBody>
        </p:sp>
        <p:sp>
          <p:nvSpPr>
            <p:cNvPr id="14" name="ZoneTexte 13">
              <a:extLst>
                <a:ext uri="{FF2B5EF4-FFF2-40B4-BE49-F238E27FC236}">
                  <a16:creationId xmlns:a16="http://schemas.microsoft.com/office/drawing/2014/main" id="{46E67A34-1F72-4E45-984E-4376654064B7}"/>
                </a:ext>
              </a:extLst>
            </p:cNvPr>
            <p:cNvSpPr txBox="1"/>
            <p:nvPr/>
          </p:nvSpPr>
          <p:spPr>
            <a:xfrm>
              <a:off x="629867" y="2589723"/>
              <a:ext cx="149432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200" dirty="0">
                  <a:latin typeface="OpenDyslexic" pitchFamily="2" charset="77"/>
                </a:rPr>
                <a:t>            </a:t>
              </a:r>
              <a:r>
                <a:rPr lang="fr-FR" sz="1400" dirty="0">
                  <a:latin typeface="ScolaCursive" pitchFamily="2" charset="0"/>
                </a:rPr>
                <a:t>fleur</a:t>
              </a:r>
              <a:endParaRPr lang="fr-FR" sz="1400" dirty="0">
                <a:solidFill>
                  <a:schemeClr val="bg1">
                    <a:lumMod val="50000"/>
                  </a:schemeClr>
                </a:solidFill>
                <a:latin typeface="ScolaCursive" pitchFamily="2" charset="0"/>
              </a:endParaRPr>
            </a:p>
          </p:txBody>
        </p:sp>
        <p:sp>
          <p:nvSpPr>
            <p:cNvPr id="15" name="ZoneTexte 14">
              <a:extLst>
                <a:ext uri="{FF2B5EF4-FFF2-40B4-BE49-F238E27FC236}">
                  <a16:creationId xmlns:a16="http://schemas.microsoft.com/office/drawing/2014/main" id="{4DBD5265-E712-4CCC-B070-42AF13819746}"/>
                </a:ext>
              </a:extLst>
            </p:cNvPr>
            <p:cNvSpPr txBox="1"/>
            <p:nvPr/>
          </p:nvSpPr>
          <p:spPr>
            <a:xfrm>
              <a:off x="2545283" y="2197191"/>
              <a:ext cx="169790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200" dirty="0">
                  <a:latin typeface="OpenDyslexic" pitchFamily="2" charset="77"/>
                </a:rPr>
                <a:t>            </a:t>
              </a:r>
              <a:r>
                <a:rPr lang="fr-FR" sz="1400" dirty="0">
                  <a:latin typeface="ScolaCursive" pitchFamily="2" charset="0"/>
                </a:rPr>
                <a:t>légume</a:t>
              </a:r>
            </a:p>
          </p:txBody>
        </p:sp>
        <p:sp>
          <p:nvSpPr>
            <p:cNvPr id="16" name="ZoneTexte 15">
              <a:extLst>
                <a:ext uri="{FF2B5EF4-FFF2-40B4-BE49-F238E27FC236}">
                  <a16:creationId xmlns:a16="http://schemas.microsoft.com/office/drawing/2014/main" id="{0036AB2C-5B3F-4361-8AF9-9F317748318A}"/>
                </a:ext>
              </a:extLst>
            </p:cNvPr>
            <p:cNvSpPr txBox="1"/>
            <p:nvPr/>
          </p:nvSpPr>
          <p:spPr>
            <a:xfrm>
              <a:off x="2545283" y="2591504"/>
              <a:ext cx="175240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200" dirty="0">
                  <a:latin typeface="OpenDyslexic" pitchFamily="2" charset="77"/>
                </a:rPr>
                <a:t>            </a:t>
              </a:r>
              <a:r>
                <a:rPr lang="fr-FR" sz="1400" dirty="0">
                  <a:latin typeface="ScolaCursive" pitchFamily="2" charset="0"/>
                </a:rPr>
                <a:t>couteau</a:t>
              </a:r>
              <a:endParaRPr lang="fr-FR" sz="1400" dirty="0">
                <a:solidFill>
                  <a:schemeClr val="bg1">
                    <a:lumMod val="50000"/>
                  </a:schemeClr>
                </a:solidFill>
                <a:latin typeface="ScolaCursive" pitchFamily="2" charset="0"/>
              </a:endParaRPr>
            </a:p>
          </p:txBody>
        </p:sp>
        <p:grpSp>
          <p:nvGrpSpPr>
            <p:cNvPr id="17" name="Groupe 128">
              <a:extLst>
                <a:ext uri="{FF2B5EF4-FFF2-40B4-BE49-F238E27FC236}">
                  <a16:creationId xmlns:a16="http://schemas.microsoft.com/office/drawing/2014/main" id="{AB7BF826-1E10-4F92-B070-74E642FE81C4}"/>
                </a:ext>
              </a:extLst>
            </p:cNvPr>
            <p:cNvGrpSpPr/>
            <p:nvPr/>
          </p:nvGrpSpPr>
          <p:grpSpPr>
            <a:xfrm>
              <a:off x="934727" y="2292912"/>
              <a:ext cx="576000" cy="68885"/>
              <a:chOff x="1190863" y="8553400"/>
              <a:chExt cx="5268362" cy="144016"/>
            </a:xfrm>
          </p:grpSpPr>
          <p:cxnSp>
            <p:nvCxnSpPr>
              <p:cNvPr id="27" name="Connecteur droit 26">
                <a:extLst>
                  <a:ext uri="{FF2B5EF4-FFF2-40B4-BE49-F238E27FC236}">
                    <a16:creationId xmlns:a16="http://schemas.microsoft.com/office/drawing/2014/main" id="{141E0770-254F-4BC4-BF17-B8908A54F40A}"/>
                  </a:ext>
                </a:extLst>
              </p:cNvPr>
              <p:cNvCxnSpPr/>
              <p:nvPr/>
            </p:nvCxnSpPr>
            <p:spPr>
              <a:xfrm>
                <a:off x="1190863" y="8697416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Connecteur droit 27">
                <a:extLst>
                  <a:ext uri="{FF2B5EF4-FFF2-40B4-BE49-F238E27FC236}">
                    <a16:creationId xmlns:a16="http://schemas.microsoft.com/office/drawing/2014/main" id="{F284A987-98D3-4983-8588-13110F8EE0F9}"/>
                  </a:ext>
                </a:extLst>
              </p:cNvPr>
              <p:cNvCxnSpPr/>
              <p:nvPr/>
            </p:nvCxnSpPr>
            <p:spPr>
              <a:xfrm>
                <a:off x="1196752" y="8553400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8" name="Groupe 128">
              <a:extLst>
                <a:ext uri="{FF2B5EF4-FFF2-40B4-BE49-F238E27FC236}">
                  <a16:creationId xmlns:a16="http://schemas.microsoft.com/office/drawing/2014/main" id="{DACD62F9-9CFC-4614-80AB-CEC40E6EF3B8}"/>
                </a:ext>
              </a:extLst>
            </p:cNvPr>
            <p:cNvGrpSpPr/>
            <p:nvPr/>
          </p:nvGrpSpPr>
          <p:grpSpPr>
            <a:xfrm>
              <a:off x="939833" y="2693780"/>
              <a:ext cx="576000" cy="68885"/>
              <a:chOff x="1190863" y="8553400"/>
              <a:chExt cx="5268362" cy="144016"/>
            </a:xfrm>
          </p:grpSpPr>
          <p:cxnSp>
            <p:nvCxnSpPr>
              <p:cNvPr id="25" name="Connecteur droit 24">
                <a:extLst>
                  <a:ext uri="{FF2B5EF4-FFF2-40B4-BE49-F238E27FC236}">
                    <a16:creationId xmlns:a16="http://schemas.microsoft.com/office/drawing/2014/main" id="{7989D1C4-5759-4085-B8F8-0D4059CD357C}"/>
                  </a:ext>
                </a:extLst>
              </p:cNvPr>
              <p:cNvCxnSpPr/>
              <p:nvPr/>
            </p:nvCxnSpPr>
            <p:spPr>
              <a:xfrm>
                <a:off x="1190863" y="8697416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Connecteur droit 25">
                <a:extLst>
                  <a:ext uri="{FF2B5EF4-FFF2-40B4-BE49-F238E27FC236}">
                    <a16:creationId xmlns:a16="http://schemas.microsoft.com/office/drawing/2014/main" id="{4C9ADE8F-15DD-458B-9F04-1C2FB25D4E51}"/>
                  </a:ext>
                </a:extLst>
              </p:cNvPr>
              <p:cNvCxnSpPr/>
              <p:nvPr/>
            </p:nvCxnSpPr>
            <p:spPr>
              <a:xfrm>
                <a:off x="1196752" y="8553400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9" name="Groupe 128">
              <a:extLst>
                <a:ext uri="{FF2B5EF4-FFF2-40B4-BE49-F238E27FC236}">
                  <a16:creationId xmlns:a16="http://schemas.microsoft.com/office/drawing/2014/main" id="{DF464554-064D-432B-B9CA-92526593C719}"/>
                </a:ext>
              </a:extLst>
            </p:cNvPr>
            <p:cNvGrpSpPr/>
            <p:nvPr/>
          </p:nvGrpSpPr>
          <p:grpSpPr>
            <a:xfrm>
              <a:off x="2779322" y="2292912"/>
              <a:ext cx="576000" cy="68885"/>
              <a:chOff x="1190863" y="8553400"/>
              <a:chExt cx="5268362" cy="144016"/>
            </a:xfrm>
          </p:grpSpPr>
          <p:cxnSp>
            <p:nvCxnSpPr>
              <p:cNvPr id="23" name="Connecteur droit 22">
                <a:extLst>
                  <a:ext uri="{FF2B5EF4-FFF2-40B4-BE49-F238E27FC236}">
                    <a16:creationId xmlns:a16="http://schemas.microsoft.com/office/drawing/2014/main" id="{59E8A005-CA9E-4E1E-88FE-2EE51F135FE1}"/>
                  </a:ext>
                </a:extLst>
              </p:cNvPr>
              <p:cNvCxnSpPr/>
              <p:nvPr/>
            </p:nvCxnSpPr>
            <p:spPr>
              <a:xfrm>
                <a:off x="1190863" y="8697416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Connecteur droit 23">
                <a:extLst>
                  <a:ext uri="{FF2B5EF4-FFF2-40B4-BE49-F238E27FC236}">
                    <a16:creationId xmlns:a16="http://schemas.microsoft.com/office/drawing/2014/main" id="{653AE143-6184-4E2F-9D6D-A1EE8A21176D}"/>
                  </a:ext>
                </a:extLst>
              </p:cNvPr>
              <p:cNvCxnSpPr/>
              <p:nvPr/>
            </p:nvCxnSpPr>
            <p:spPr>
              <a:xfrm>
                <a:off x="1196752" y="8553400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0" name="Groupe 128">
              <a:extLst>
                <a:ext uri="{FF2B5EF4-FFF2-40B4-BE49-F238E27FC236}">
                  <a16:creationId xmlns:a16="http://schemas.microsoft.com/office/drawing/2014/main" id="{CC871898-DE6B-4D96-B6CC-719BF0750A7E}"/>
                </a:ext>
              </a:extLst>
            </p:cNvPr>
            <p:cNvGrpSpPr/>
            <p:nvPr/>
          </p:nvGrpSpPr>
          <p:grpSpPr>
            <a:xfrm>
              <a:off x="2784428" y="2693780"/>
              <a:ext cx="576000" cy="68885"/>
              <a:chOff x="1190863" y="8553400"/>
              <a:chExt cx="5268362" cy="144016"/>
            </a:xfrm>
          </p:grpSpPr>
          <p:cxnSp>
            <p:nvCxnSpPr>
              <p:cNvPr id="21" name="Connecteur droit 20">
                <a:extLst>
                  <a:ext uri="{FF2B5EF4-FFF2-40B4-BE49-F238E27FC236}">
                    <a16:creationId xmlns:a16="http://schemas.microsoft.com/office/drawing/2014/main" id="{82C3164D-CD21-4CC1-A6D7-3B4A4C6A47C2}"/>
                  </a:ext>
                </a:extLst>
              </p:cNvPr>
              <p:cNvCxnSpPr/>
              <p:nvPr/>
            </p:nvCxnSpPr>
            <p:spPr>
              <a:xfrm>
                <a:off x="1190863" y="8697416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Connecteur droit 21">
                <a:extLst>
                  <a:ext uri="{FF2B5EF4-FFF2-40B4-BE49-F238E27FC236}">
                    <a16:creationId xmlns:a16="http://schemas.microsoft.com/office/drawing/2014/main" id="{497ADE67-3B26-475F-B7E3-7AA71FD0761B}"/>
                  </a:ext>
                </a:extLst>
              </p:cNvPr>
              <p:cNvCxnSpPr/>
              <p:nvPr/>
            </p:nvCxnSpPr>
            <p:spPr>
              <a:xfrm>
                <a:off x="1196752" y="8553400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9" name="Groupe 28">
            <a:extLst>
              <a:ext uri="{FF2B5EF4-FFF2-40B4-BE49-F238E27FC236}">
                <a16:creationId xmlns:a16="http://schemas.microsoft.com/office/drawing/2014/main" id="{FBEC47BA-C5B7-4ECF-83E9-7E6242209BC6}"/>
              </a:ext>
            </a:extLst>
          </p:cNvPr>
          <p:cNvGrpSpPr/>
          <p:nvPr/>
        </p:nvGrpSpPr>
        <p:grpSpPr>
          <a:xfrm>
            <a:off x="418437" y="3693439"/>
            <a:ext cx="4171950" cy="2614983"/>
            <a:chOff x="198981" y="153534"/>
            <a:chExt cx="4171950" cy="2614983"/>
          </a:xfrm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778B8B31-D369-42EE-839F-DAC81BFA75EF}"/>
                </a:ext>
              </a:extLst>
            </p:cNvPr>
            <p:cNvSpPr/>
            <p:nvPr/>
          </p:nvSpPr>
          <p:spPr>
            <a:xfrm>
              <a:off x="198981" y="153534"/>
              <a:ext cx="4171950" cy="259270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  <a:prstDash val="sysDash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 dirty="0"/>
            </a:p>
          </p:txBody>
        </p:sp>
        <p:sp>
          <p:nvSpPr>
            <p:cNvPr id="31" name="ZoneTexte 30">
              <a:extLst>
                <a:ext uri="{FF2B5EF4-FFF2-40B4-BE49-F238E27FC236}">
                  <a16:creationId xmlns:a16="http://schemas.microsoft.com/office/drawing/2014/main" id="{C13D64D5-61FC-41E7-B2F5-28629EC5673C}"/>
                </a:ext>
              </a:extLst>
            </p:cNvPr>
            <p:cNvSpPr txBox="1"/>
            <p:nvPr/>
          </p:nvSpPr>
          <p:spPr>
            <a:xfrm rot="16200000">
              <a:off x="-821651" y="1234443"/>
              <a:ext cx="2472152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200" dirty="0">
                  <a:solidFill>
                    <a:schemeClr val="accent2">
                      <a:lumMod val="60000"/>
                      <a:lumOff val="40000"/>
                    </a:schemeClr>
                  </a:solidFill>
                  <a:latin typeface="calendar note tfb" panose="02000500000000000000" pitchFamily="2" charset="77"/>
                </a:rPr>
                <a:t>Routine du jour</a:t>
              </a:r>
            </a:p>
          </p:txBody>
        </p:sp>
        <p:cxnSp>
          <p:nvCxnSpPr>
            <p:cNvPr id="32" name="Connecteur droit 31">
              <a:extLst>
                <a:ext uri="{FF2B5EF4-FFF2-40B4-BE49-F238E27FC236}">
                  <a16:creationId xmlns:a16="http://schemas.microsoft.com/office/drawing/2014/main" id="{3F8533D2-7C78-47DF-A9C9-4DFF843A539D}"/>
                </a:ext>
              </a:extLst>
            </p:cNvPr>
            <p:cNvCxnSpPr/>
            <p:nvPr/>
          </p:nvCxnSpPr>
          <p:spPr>
            <a:xfrm>
              <a:off x="629869" y="153534"/>
              <a:ext cx="0" cy="2614983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ZoneTexte 32">
              <a:extLst>
                <a:ext uri="{FF2B5EF4-FFF2-40B4-BE49-F238E27FC236}">
                  <a16:creationId xmlns:a16="http://schemas.microsoft.com/office/drawing/2014/main" id="{33124A22-F138-4D4B-9DAA-C696A33F7332}"/>
                </a:ext>
              </a:extLst>
            </p:cNvPr>
            <p:cNvSpPr txBox="1"/>
            <p:nvPr/>
          </p:nvSpPr>
          <p:spPr>
            <a:xfrm>
              <a:off x="1889493" y="227168"/>
              <a:ext cx="90441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b="1" dirty="0">
                  <a:solidFill>
                    <a:srgbClr val="009999"/>
                  </a:solidFill>
                  <a:latin typeface="ScolaCursive" pitchFamily="2" charset="0"/>
                </a:rPr>
                <a:t>mardi</a:t>
              </a:r>
            </a:p>
          </p:txBody>
        </p:sp>
      </p:grpSp>
      <p:grpSp>
        <p:nvGrpSpPr>
          <p:cNvPr id="34" name="Groupe 33">
            <a:extLst>
              <a:ext uri="{FF2B5EF4-FFF2-40B4-BE49-F238E27FC236}">
                <a16:creationId xmlns:a16="http://schemas.microsoft.com/office/drawing/2014/main" id="{9ABDB7DF-C01F-4C29-9CD1-89273988216B}"/>
              </a:ext>
            </a:extLst>
          </p:cNvPr>
          <p:cNvGrpSpPr/>
          <p:nvPr/>
        </p:nvGrpSpPr>
        <p:grpSpPr>
          <a:xfrm>
            <a:off x="5339821" y="463672"/>
            <a:ext cx="4171950" cy="2614983"/>
            <a:chOff x="198981" y="153534"/>
            <a:chExt cx="4171950" cy="2614983"/>
          </a:xfrm>
        </p:grpSpPr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DBFCA965-1AF6-4408-B827-71ABDD729B80}"/>
                </a:ext>
              </a:extLst>
            </p:cNvPr>
            <p:cNvSpPr/>
            <p:nvPr/>
          </p:nvSpPr>
          <p:spPr>
            <a:xfrm>
              <a:off x="198981" y="153534"/>
              <a:ext cx="4171950" cy="259270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  <a:prstDash val="sysDash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 dirty="0"/>
            </a:p>
          </p:txBody>
        </p:sp>
        <p:sp>
          <p:nvSpPr>
            <p:cNvPr id="36" name="ZoneTexte 35">
              <a:extLst>
                <a:ext uri="{FF2B5EF4-FFF2-40B4-BE49-F238E27FC236}">
                  <a16:creationId xmlns:a16="http://schemas.microsoft.com/office/drawing/2014/main" id="{C5F2B6B5-D4FE-4CBA-A750-FB4CED25417B}"/>
                </a:ext>
              </a:extLst>
            </p:cNvPr>
            <p:cNvSpPr txBox="1"/>
            <p:nvPr/>
          </p:nvSpPr>
          <p:spPr>
            <a:xfrm rot="16200000">
              <a:off x="-821651" y="1234443"/>
              <a:ext cx="2472152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200" dirty="0">
                  <a:solidFill>
                    <a:schemeClr val="accent2">
                      <a:lumMod val="60000"/>
                      <a:lumOff val="40000"/>
                    </a:schemeClr>
                  </a:solidFill>
                  <a:latin typeface="calendar note tfb" panose="02000500000000000000" pitchFamily="2" charset="77"/>
                </a:rPr>
                <a:t>Routine du jour</a:t>
              </a:r>
            </a:p>
          </p:txBody>
        </p:sp>
        <p:cxnSp>
          <p:nvCxnSpPr>
            <p:cNvPr id="37" name="Connecteur droit 36">
              <a:extLst>
                <a:ext uri="{FF2B5EF4-FFF2-40B4-BE49-F238E27FC236}">
                  <a16:creationId xmlns:a16="http://schemas.microsoft.com/office/drawing/2014/main" id="{0BD4EFEE-0887-42BD-99A7-E1CB7B066BD2}"/>
                </a:ext>
              </a:extLst>
            </p:cNvPr>
            <p:cNvCxnSpPr/>
            <p:nvPr/>
          </p:nvCxnSpPr>
          <p:spPr>
            <a:xfrm>
              <a:off x="629869" y="153534"/>
              <a:ext cx="0" cy="2614983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ZoneTexte 37">
              <a:extLst>
                <a:ext uri="{FF2B5EF4-FFF2-40B4-BE49-F238E27FC236}">
                  <a16:creationId xmlns:a16="http://schemas.microsoft.com/office/drawing/2014/main" id="{A31566A0-2214-4A80-B57A-0925F370F200}"/>
                </a:ext>
              </a:extLst>
            </p:cNvPr>
            <p:cNvSpPr txBox="1"/>
            <p:nvPr/>
          </p:nvSpPr>
          <p:spPr>
            <a:xfrm>
              <a:off x="2133151" y="193461"/>
              <a:ext cx="73449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b="1" dirty="0">
                  <a:solidFill>
                    <a:srgbClr val="009999"/>
                  </a:solidFill>
                  <a:latin typeface="ScolaCursive" pitchFamily="2" charset="0"/>
                </a:rPr>
                <a:t>jeudi</a:t>
              </a:r>
            </a:p>
          </p:txBody>
        </p:sp>
      </p:grpSp>
      <p:grpSp>
        <p:nvGrpSpPr>
          <p:cNvPr id="39" name="Groupe 38">
            <a:extLst>
              <a:ext uri="{FF2B5EF4-FFF2-40B4-BE49-F238E27FC236}">
                <a16:creationId xmlns:a16="http://schemas.microsoft.com/office/drawing/2014/main" id="{071A072D-CBF7-42C7-814D-D47FB0BE1E0C}"/>
              </a:ext>
            </a:extLst>
          </p:cNvPr>
          <p:cNvGrpSpPr/>
          <p:nvPr/>
        </p:nvGrpSpPr>
        <p:grpSpPr>
          <a:xfrm>
            <a:off x="5334987" y="3467822"/>
            <a:ext cx="4176784" cy="2862877"/>
            <a:chOff x="194147" y="-94360"/>
            <a:chExt cx="4176784" cy="2862877"/>
          </a:xfrm>
        </p:grpSpPr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03AED64E-FBD3-4D29-AD7C-AF740FE0E28A}"/>
                </a:ext>
              </a:extLst>
            </p:cNvPr>
            <p:cNvSpPr/>
            <p:nvPr/>
          </p:nvSpPr>
          <p:spPr>
            <a:xfrm>
              <a:off x="198981" y="-94360"/>
              <a:ext cx="4171950" cy="284059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  <a:prstDash val="sysDash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 dirty="0"/>
            </a:p>
          </p:txBody>
        </p:sp>
        <p:sp>
          <p:nvSpPr>
            <p:cNvPr id="41" name="ZoneTexte 40">
              <a:extLst>
                <a:ext uri="{FF2B5EF4-FFF2-40B4-BE49-F238E27FC236}">
                  <a16:creationId xmlns:a16="http://schemas.microsoft.com/office/drawing/2014/main" id="{BEEA13AD-9E81-4FA6-8B22-1BA46A67B733}"/>
                </a:ext>
              </a:extLst>
            </p:cNvPr>
            <p:cNvSpPr txBox="1"/>
            <p:nvPr/>
          </p:nvSpPr>
          <p:spPr>
            <a:xfrm rot="16200000">
              <a:off x="-826485" y="1110495"/>
              <a:ext cx="2472152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200" dirty="0">
                  <a:solidFill>
                    <a:schemeClr val="accent2">
                      <a:lumMod val="60000"/>
                      <a:lumOff val="40000"/>
                    </a:schemeClr>
                  </a:solidFill>
                  <a:latin typeface="calendar note tfb" panose="02000500000000000000" pitchFamily="2" charset="77"/>
                </a:rPr>
                <a:t>Routine du jour</a:t>
              </a:r>
            </a:p>
          </p:txBody>
        </p:sp>
        <p:cxnSp>
          <p:nvCxnSpPr>
            <p:cNvPr id="42" name="Connecteur droit 41">
              <a:extLst>
                <a:ext uri="{FF2B5EF4-FFF2-40B4-BE49-F238E27FC236}">
                  <a16:creationId xmlns:a16="http://schemas.microsoft.com/office/drawing/2014/main" id="{6C5A49F8-463A-4B93-8017-F0F199EB6983}"/>
                </a:ext>
              </a:extLst>
            </p:cNvPr>
            <p:cNvCxnSpPr>
              <a:cxnSpLocks/>
            </p:cNvCxnSpPr>
            <p:nvPr/>
          </p:nvCxnSpPr>
          <p:spPr>
            <a:xfrm>
              <a:off x="629646" y="-94360"/>
              <a:ext cx="223" cy="2862877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ZoneTexte 42">
              <a:extLst>
                <a:ext uri="{FF2B5EF4-FFF2-40B4-BE49-F238E27FC236}">
                  <a16:creationId xmlns:a16="http://schemas.microsoft.com/office/drawing/2014/main" id="{908AFD5A-2592-492C-81BF-CAD5AA7EA513}"/>
                </a:ext>
              </a:extLst>
            </p:cNvPr>
            <p:cNvSpPr txBox="1"/>
            <p:nvPr/>
          </p:nvSpPr>
          <p:spPr>
            <a:xfrm>
              <a:off x="1694629" y="-23952"/>
              <a:ext cx="122180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b="1" dirty="0">
                  <a:solidFill>
                    <a:srgbClr val="009999"/>
                  </a:solidFill>
                  <a:latin typeface="ScolaCursive" pitchFamily="2" charset="0"/>
                </a:rPr>
                <a:t>vendredi</a:t>
              </a:r>
            </a:p>
          </p:txBody>
        </p:sp>
      </p:grpSp>
      <p:sp>
        <p:nvSpPr>
          <p:cNvPr id="44" name="ZoneTexte 43">
            <a:extLst>
              <a:ext uri="{FF2B5EF4-FFF2-40B4-BE49-F238E27FC236}">
                <a16:creationId xmlns:a16="http://schemas.microsoft.com/office/drawing/2014/main" id="{A7098380-760A-4AED-8257-F1692EA0C2DB}"/>
              </a:ext>
            </a:extLst>
          </p:cNvPr>
          <p:cNvSpPr txBox="1"/>
          <p:nvPr/>
        </p:nvSpPr>
        <p:spPr>
          <a:xfrm>
            <a:off x="856697" y="4025530"/>
            <a:ext cx="281038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28600" indent="-228600">
              <a:buClr>
                <a:srgbClr val="009999"/>
              </a:buClr>
              <a:buFont typeface="+mj-lt"/>
              <a:buAutoNum type="arabicPeriod"/>
            </a:pPr>
            <a:r>
              <a:rPr lang="fr-FR" sz="1200" dirty="0">
                <a:latin typeface="OpenDyslexic" pitchFamily="2" charset="77"/>
              </a:rPr>
              <a:t>Calcule puis entoure le tout :</a:t>
            </a:r>
          </a:p>
        </p:txBody>
      </p:sp>
      <p:sp>
        <p:nvSpPr>
          <p:cNvPr id="45" name="ZoneTexte 44">
            <a:extLst>
              <a:ext uri="{FF2B5EF4-FFF2-40B4-BE49-F238E27FC236}">
                <a16:creationId xmlns:a16="http://schemas.microsoft.com/office/drawing/2014/main" id="{07D0C965-3ABC-49B2-98BD-0BAB7956C775}"/>
              </a:ext>
            </a:extLst>
          </p:cNvPr>
          <p:cNvSpPr txBox="1"/>
          <p:nvPr/>
        </p:nvSpPr>
        <p:spPr>
          <a:xfrm>
            <a:off x="856696" y="4196926"/>
            <a:ext cx="1327608" cy="9002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FR" sz="1400" dirty="0">
                <a:latin typeface="Cursive standard" pitchFamily="2" charset="0"/>
              </a:rPr>
              <a:t>3 + 24 =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FR" sz="1400" dirty="0">
                <a:latin typeface="Cursive standard" pitchFamily="2" charset="0"/>
              </a:rPr>
              <a:t>27 – 4 = </a:t>
            </a:r>
          </a:p>
        </p:txBody>
      </p:sp>
      <p:sp>
        <p:nvSpPr>
          <p:cNvPr id="46" name="ZoneTexte 45">
            <a:extLst>
              <a:ext uri="{FF2B5EF4-FFF2-40B4-BE49-F238E27FC236}">
                <a16:creationId xmlns:a16="http://schemas.microsoft.com/office/drawing/2014/main" id="{4F0176E1-0D1D-47AA-9C11-E8FC5E0301F9}"/>
              </a:ext>
            </a:extLst>
          </p:cNvPr>
          <p:cNvSpPr txBox="1"/>
          <p:nvPr/>
        </p:nvSpPr>
        <p:spPr>
          <a:xfrm>
            <a:off x="2673411" y="4196925"/>
            <a:ext cx="1399742" cy="9002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FR" sz="1400" dirty="0">
                <a:latin typeface="Cursive standard" pitchFamily="2" charset="0"/>
              </a:rPr>
              <a:t>22 - 2 =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FR" sz="1400" dirty="0">
                <a:latin typeface="Cursive standard" pitchFamily="2" charset="0"/>
              </a:rPr>
              <a:t>19 + 6 = </a:t>
            </a:r>
          </a:p>
        </p:txBody>
      </p:sp>
      <p:grpSp>
        <p:nvGrpSpPr>
          <p:cNvPr id="47" name="Groupe 46">
            <a:extLst>
              <a:ext uri="{FF2B5EF4-FFF2-40B4-BE49-F238E27FC236}">
                <a16:creationId xmlns:a16="http://schemas.microsoft.com/office/drawing/2014/main" id="{9482CAEB-B37F-483C-B4FE-717D5127EB9C}"/>
              </a:ext>
            </a:extLst>
          </p:cNvPr>
          <p:cNvGrpSpPr/>
          <p:nvPr/>
        </p:nvGrpSpPr>
        <p:grpSpPr>
          <a:xfrm>
            <a:off x="856333" y="5139071"/>
            <a:ext cx="3791251" cy="1209958"/>
            <a:chOff x="629867" y="1689323"/>
            <a:chExt cx="3791251" cy="1209958"/>
          </a:xfrm>
        </p:grpSpPr>
        <p:sp>
          <p:nvSpPr>
            <p:cNvPr id="48" name="ZoneTexte 47">
              <a:extLst>
                <a:ext uri="{FF2B5EF4-FFF2-40B4-BE49-F238E27FC236}">
                  <a16:creationId xmlns:a16="http://schemas.microsoft.com/office/drawing/2014/main" id="{CC292B9A-33C5-402F-9FD5-3C002B80AE26}"/>
                </a:ext>
              </a:extLst>
            </p:cNvPr>
            <p:cNvSpPr txBox="1"/>
            <p:nvPr/>
          </p:nvSpPr>
          <p:spPr>
            <a:xfrm>
              <a:off x="629868" y="1689323"/>
              <a:ext cx="270183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228600" indent="-228600">
                <a:buClr>
                  <a:srgbClr val="009999"/>
                </a:buClr>
                <a:buFont typeface="+mj-lt"/>
                <a:buAutoNum type="arabicPeriod" startAt="2"/>
              </a:pPr>
              <a:r>
                <a:rPr lang="fr-FR" sz="1200" dirty="0">
                  <a:latin typeface="OpenDyslexic" pitchFamily="2" charset="77"/>
                </a:rPr>
                <a:t>Complète avec </a:t>
              </a:r>
              <a:r>
                <a:rPr lang="fr-FR" sz="1600" b="1" dirty="0">
                  <a:solidFill>
                    <a:srgbClr val="009999"/>
                  </a:solidFill>
                  <a:latin typeface="ScolaCursive" pitchFamily="2" charset="0"/>
                </a:rPr>
                <a:t>le, la</a:t>
              </a:r>
              <a:r>
                <a:rPr lang="fr-FR" sz="1200" dirty="0">
                  <a:latin typeface="OpenDyslexic" pitchFamily="2" charset="77"/>
                </a:rPr>
                <a:t> ou </a:t>
              </a:r>
              <a:r>
                <a:rPr lang="fr-FR" sz="1600" b="1" dirty="0">
                  <a:solidFill>
                    <a:srgbClr val="009999"/>
                  </a:solidFill>
                  <a:latin typeface="ScolaCursive" pitchFamily="2" charset="0"/>
                </a:rPr>
                <a:t>les</a:t>
              </a:r>
              <a:r>
                <a:rPr lang="fr-FR" sz="1200" dirty="0">
                  <a:latin typeface="OpenDyslexic" pitchFamily="2" charset="77"/>
                </a:rPr>
                <a:t>.</a:t>
              </a:r>
            </a:p>
          </p:txBody>
        </p:sp>
        <p:sp>
          <p:nvSpPr>
            <p:cNvPr id="49" name="ZoneTexte 48">
              <a:extLst>
                <a:ext uri="{FF2B5EF4-FFF2-40B4-BE49-F238E27FC236}">
                  <a16:creationId xmlns:a16="http://schemas.microsoft.com/office/drawing/2014/main" id="{7BB4B0C1-D5B0-4B69-935C-8DA1291212BD}"/>
                </a:ext>
              </a:extLst>
            </p:cNvPr>
            <p:cNvSpPr txBox="1"/>
            <p:nvPr/>
          </p:nvSpPr>
          <p:spPr>
            <a:xfrm>
              <a:off x="629867" y="2195410"/>
              <a:ext cx="150874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200" dirty="0">
                  <a:latin typeface="OpenDyslexic" pitchFamily="2" charset="77"/>
                </a:rPr>
                <a:t>            </a:t>
              </a:r>
              <a:r>
                <a:rPr lang="fr-FR" sz="1400" dirty="0">
                  <a:latin typeface="ScolaCursive" pitchFamily="2" charset="0"/>
                </a:rPr>
                <a:t>zèbre</a:t>
              </a:r>
            </a:p>
          </p:txBody>
        </p:sp>
        <p:sp>
          <p:nvSpPr>
            <p:cNvPr id="50" name="ZoneTexte 49">
              <a:extLst>
                <a:ext uri="{FF2B5EF4-FFF2-40B4-BE49-F238E27FC236}">
                  <a16:creationId xmlns:a16="http://schemas.microsoft.com/office/drawing/2014/main" id="{72BC5F5E-07D2-4C91-95B7-2D1AD6F3B78B}"/>
                </a:ext>
              </a:extLst>
            </p:cNvPr>
            <p:cNvSpPr txBox="1"/>
            <p:nvPr/>
          </p:nvSpPr>
          <p:spPr>
            <a:xfrm>
              <a:off x="629867" y="2589723"/>
              <a:ext cx="168507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200" dirty="0">
                  <a:latin typeface="OpenDyslexic" pitchFamily="2" charset="77"/>
                </a:rPr>
                <a:t>            </a:t>
              </a:r>
              <a:r>
                <a:rPr lang="fr-FR" sz="1400" dirty="0">
                  <a:latin typeface="ScolaCursive" pitchFamily="2" charset="0"/>
                </a:rPr>
                <a:t>vaches</a:t>
              </a:r>
              <a:endParaRPr lang="fr-FR" sz="1400" dirty="0">
                <a:solidFill>
                  <a:schemeClr val="bg1">
                    <a:lumMod val="50000"/>
                  </a:schemeClr>
                </a:solidFill>
                <a:latin typeface="ScolaCursive" pitchFamily="2" charset="0"/>
              </a:endParaRPr>
            </a:p>
          </p:txBody>
        </p:sp>
        <p:sp>
          <p:nvSpPr>
            <p:cNvPr id="51" name="ZoneTexte 50">
              <a:extLst>
                <a:ext uri="{FF2B5EF4-FFF2-40B4-BE49-F238E27FC236}">
                  <a16:creationId xmlns:a16="http://schemas.microsoft.com/office/drawing/2014/main" id="{EC42C342-BCC3-4ECD-A29B-DF18BC4A843E}"/>
                </a:ext>
              </a:extLst>
            </p:cNvPr>
            <p:cNvSpPr txBox="1"/>
            <p:nvPr/>
          </p:nvSpPr>
          <p:spPr>
            <a:xfrm>
              <a:off x="2545283" y="2197191"/>
              <a:ext cx="150554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200" dirty="0">
                  <a:latin typeface="OpenDyslexic" pitchFamily="2" charset="77"/>
                </a:rPr>
                <a:t>            </a:t>
              </a:r>
              <a:r>
                <a:rPr lang="fr-FR" sz="1400" dirty="0">
                  <a:latin typeface="ScolaCursive" pitchFamily="2" charset="0"/>
                </a:rPr>
                <a:t>truie</a:t>
              </a:r>
              <a:endParaRPr lang="fr-FR" sz="1400" dirty="0">
                <a:solidFill>
                  <a:schemeClr val="bg1">
                    <a:lumMod val="50000"/>
                  </a:schemeClr>
                </a:solidFill>
                <a:latin typeface="ScolaCursive" pitchFamily="2" charset="0"/>
              </a:endParaRPr>
            </a:p>
          </p:txBody>
        </p:sp>
        <p:sp>
          <p:nvSpPr>
            <p:cNvPr id="52" name="ZoneTexte 51">
              <a:extLst>
                <a:ext uri="{FF2B5EF4-FFF2-40B4-BE49-F238E27FC236}">
                  <a16:creationId xmlns:a16="http://schemas.microsoft.com/office/drawing/2014/main" id="{DB8E34E8-7DAD-4B82-8B30-28675F6571D1}"/>
                </a:ext>
              </a:extLst>
            </p:cNvPr>
            <p:cNvSpPr txBox="1"/>
            <p:nvPr/>
          </p:nvSpPr>
          <p:spPr>
            <a:xfrm>
              <a:off x="2545283" y="2591504"/>
              <a:ext cx="187583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200" dirty="0">
                  <a:latin typeface="OpenDyslexic" pitchFamily="2" charset="77"/>
                </a:rPr>
                <a:t>            </a:t>
              </a:r>
              <a:r>
                <a:rPr lang="fr-FR" sz="1400" dirty="0">
                  <a:latin typeface="ScolaCursive" pitchFamily="2" charset="0"/>
                </a:rPr>
                <a:t>sardines</a:t>
              </a:r>
              <a:endParaRPr lang="fr-FR" sz="1400" dirty="0">
                <a:solidFill>
                  <a:schemeClr val="bg1">
                    <a:lumMod val="50000"/>
                  </a:schemeClr>
                </a:solidFill>
                <a:latin typeface="ScolaCursive" pitchFamily="2" charset="0"/>
              </a:endParaRPr>
            </a:p>
          </p:txBody>
        </p:sp>
        <p:grpSp>
          <p:nvGrpSpPr>
            <p:cNvPr id="53" name="Groupe 128">
              <a:extLst>
                <a:ext uri="{FF2B5EF4-FFF2-40B4-BE49-F238E27FC236}">
                  <a16:creationId xmlns:a16="http://schemas.microsoft.com/office/drawing/2014/main" id="{3F803F1C-8933-4A7B-907B-ABD46D1A3A54}"/>
                </a:ext>
              </a:extLst>
            </p:cNvPr>
            <p:cNvGrpSpPr/>
            <p:nvPr/>
          </p:nvGrpSpPr>
          <p:grpSpPr>
            <a:xfrm>
              <a:off x="934727" y="2292912"/>
              <a:ext cx="576000" cy="68885"/>
              <a:chOff x="1190863" y="8553400"/>
              <a:chExt cx="5268362" cy="144016"/>
            </a:xfrm>
          </p:grpSpPr>
          <p:cxnSp>
            <p:nvCxnSpPr>
              <p:cNvPr id="63" name="Connecteur droit 62">
                <a:extLst>
                  <a:ext uri="{FF2B5EF4-FFF2-40B4-BE49-F238E27FC236}">
                    <a16:creationId xmlns:a16="http://schemas.microsoft.com/office/drawing/2014/main" id="{3F287C10-151C-4863-952A-1B99332E9958}"/>
                  </a:ext>
                </a:extLst>
              </p:cNvPr>
              <p:cNvCxnSpPr/>
              <p:nvPr/>
            </p:nvCxnSpPr>
            <p:spPr>
              <a:xfrm>
                <a:off x="1190863" y="8697416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Connecteur droit 63">
                <a:extLst>
                  <a:ext uri="{FF2B5EF4-FFF2-40B4-BE49-F238E27FC236}">
                    <a16:creationId xmlns:a16="http://schemas.microsoft.com/office/drawing/2014/main" id="{7873F28D-BC63-42D7-BE57-7A1A12B717EF}"/>
                  </a:ext>
                </a:extLst>
              </p:cNvPr>
              <p:cNvCxnSpPr/>
              <p:nvPr/>
            </p:nvCxnSpPr>
            <p:spPr>
              <a:xfrm>
                <a:off x="1196752" y="8553400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4" name="Groupe 128">
              <a:extLst>
                <a:ext uri="{FF2B5EF4-FFF2-40B4-BE49-F238E27FC236}">
                  <a16:creationId xmlns:a16="http://schemas.microsoft.com/office/drawing/2014/main" id="{5F1D0596-16EB-447C-8846-3C7D0F6646DA}"/>
                </a:ext>
              </a:extLst>
            </p:cNvPr>
            <p:cNvGrpSpPr/>
            <p:nvPr/>
          </p:nvGrpSpPr>
          <p:grpSpPr>
            <a:xfrm>
              <a:off x="939833" y="2693780"/>
              <a:ext cx="576000" cy="68885"/>
              <a:chOff x="1190863" y="8553400"/>
              <a:chExt cx="5268362" cy="144016"/>
            </a:xfrm>
          </p:grpSpPr>
          <p:cxnSp>
            <p:nvCxnSpPr>
              <p:cNvPr id="61" name="Connecteur droit 60">
                <a:extLst>
                  <a:ext uri="{FF2B5EF4-FFF2-40B4-BE49-F238E27FC236}">
                    <a16:creationId xmlns:a16="http://schemas.microsoft.com/office/drawing/2014/main" id="{B488880F-8581-4CEB-BB64-103B0424CB8B}"/>
                  </a:ext>
                </a:extLst>
              </p:cNvPr>
              <p:cNvCxnSpPr/>
              <p:nvPr/>
            </p:nvCxnSpPr>
            <p:spPr>
              <a:xfrm>
                <a:off x="1190863" y="8697416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Connecteur droit 61">
                <a:extLst>
                  <a:ext uri="{FF2B5EF4-FFF2-40B4-BE49-F238E27FC236}">
                    <a16:creationId xmlns:a16="http://schemas.microsoft.com/office/drawing/2014/main" id="{845D6282-3B31-4B95-8A52-911B113EDD80}"/>
                  </a:ext>
                </a:extLst>
              </p:cNvPr>
              <p:cNvCxnSpPr/>
              <p:nvPr/>
            </p:nvCxnSpPr>
            <p:spPr>
              <a:xfrm>
                <a:off x="1196752" y="8553400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5" name="Groupe 128">
              <a:extLst>
                <a:ext uri="{FF2B5EF4-FFF2-40B4-BE49-F238E27FC236}">
                  <a16:creationId xmlns:a16="http://schemas.microsoft.com/office/drawing/2014/main" id="{7CE1F1E8-8621-4607-8058-89E07B9829D6}"/>
                </a:ext>
              </a:extLst>
            </p:cNvPr>
            <p:cNvGrpSpPr/>
            <p:nvPr/>
          </p:nvGrpSpPr>
          <p:grpSpPr>
            <a:xfrm>
              <a:off x="2779322" y="2292912"/>
              <a:ext cx="576000" cy="68885"/>
              <a:chOff x="1190863" y="8553400"/>
              <a:chExt cx="5268362" cy="144016"/>
            </a:xfrm>
          </p:grpSpPr>
          <p:cxnSp>
            <p:nvCxnSpPr>
              <p:cNvPr id="59" name="Connecteur droit 58">
                <a:extLst>
                  <a:ext uri="{FF2B5EF4-FFF2-40B4-BE49-F238E27FC236}">
                    <a16:creationId xmlns:a16="http://schemas.microsoft.com/office/drawing/2014/main" id="{4CBE3605-DF96-498B-B24D-C62BAD46C431}"/>
                  </a:ext>
                </a:extLst>
              </p:cNvPr>
              <p:cNvCxnSpPr/>
              <p:nvPr/>
            </p:nvCxnSpPr>
            <p:spPr>
              <a:xfrm>
                <a:off x="1190863" y="8697416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Connecteur droit 59">
                <a:extLst>
                  <a:ext uri="{FF2B5EF4-FFF2-40B4-BE49-F238E27FC236}">
                    <a16:creationId xmlns:a16="http://schemas.microsoft.com/office/drawing/2014/main" id="{FD1FC79C-8D98-490B-BA8E-7EABCB6D7195}"/>
                  </a:ext>
                </a:extLst>
              </p:cNvPr>
              <p:cNvCxnSpPr/>
              <p:nvPr/>
            </p:nvCxnSpPr>
            <p:spPr>
              <a:xfrm>
                <a:off x="1196752" y="8553400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6" name="Groupe 128">
              <a:extLst>
                <a:ext uri="{FF2B5EF4-FFF2-40B4-BE49-F238E27FC236}">
                  <a16:creationId xmlns:a16="http://schemas.microsoft.com/office/drawing/2014/main" id="{C9E62C53-08AB-462E-B5A3-D3F0D78F157C}"/>
                </a:ext>
              </a:extLst>
            </p:cNvPr>
            <p:cNvGrpSpPr/>
            <p:nvPr/>
          </p:nvGrpSpPr>
          <p:grpSpPr>
            <a:xfrm>
              <a:off x="2784428" y="2693780"/>
              <a:ext cx="576000" cy="68885"/>
              <a:chOff x="1190863" y="8553400"/>
              <a:chExt cx="5268362" cy="144016"/>
            </a:xfrm>
          </p:grpSpPr>
          <p:cxnSp>
            <p:nvCxnSpPr>
              <p:cNvPr id="57" name="Connecteur droit 56">
                <a:extLst>
                  <a:ext uri="{FF2B5EF4-FFF2-40B4-BE49-F238E27FC236}">
                    <a16:creationId xmlns:a16="http://schemas.microsoft.com/office/drawing/2014/main" id="{470B3666-6B27-4B77-9FC4-82205F6478EF}"/>
                  </a:ext>
                </a:extLst>
              </p:cNvPr>
              <p:cNvCxnSpPr/>
              <p:nvPr/>
            </p:nvCxnSpPr>
            <p:spPr>
              <a:xfrm>
                <a:off x="1190863" y="8697416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Connecteur droit 57">
                <a:extLst>
                  <a:ext uri="{FF2B5EF4-FFF2-40B4-BE49-F238E27FC236}">
                    <a16:creationId xmlns:a16="http://schemas.microsoft.com/office/drawing/2014/main" id="{512917F8-C216-4650-B0C5-22D1618FEBB6}"/>
                  </a:ext>
                </a:extLst>
              </p:cNvPr>
              <p:cNvCxnSpPr/>
              <p:nvPr/>
            </p:nvCxnSpPr>
            <p:spPr>
              <a:xfrm>
                <a:off x="1196752" y="8553400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5" name="ZoneTexte 64">
            <a:extLst>
              <a:ext uri="{FF2B5EF4-FFF2-40B4-BE49-F238E27FC236}">
                <a16:creationId xmlns:a16="http://schemas.microsoft.com/office/drawing/2014/main" id="{B99D131C-B877-4DA9-86FE-D54F868E768F}"/>
              </a:ext>
            </a:extLst>
          </p:cNvPr>
          <p:cNvSpPr txBox="1"/>
          <p:nvPr/>
        </p:nvSpPr>
        <p:spPr>
          <a:xfrm>
            <a:off x="5763646" y="852839"/>
            <a:ext cx="355257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28600" indent="-228600">
              <a:buClr>
                <a:srgbClr val="009999"/>
              </a:buClr>
              <a:buFont typeface="+mj-lt"/>
              <a:buAutoNum type="arabicPeriod"/>
            </a:pPr>
            <a:r>
              <a:rPr lang="fr-FR" sz="1200" dirty="0">
                <a:latin typeface="OpenDyslexic" pitchFamily="2" charset="77"/>
              </a:rPr>
              <a:t>Compare les nombres avec </a:t>
            </a:r>
            <a:r>
              <a:rPr lang="fr-FR" sz="1200" b="1" dirty="0">
                <a:solidFill>
                  <a:srgbClr val="009999"/>
                </a:solidFill>
                <a:latin typeface="OpenDyslexic" pitchFamily="2" charset="77"/>
              </a:rPr>
              <a:t>&lt;</a:t>
            </a:r>
            <a:r>
              <a:rPr lang="fr-FR" sz="1200" dirty="0">
                <a:latin typeface="OpenDyslexic" pitchFamily="2" charset="77"/>
              </a:rPr>
              <a:t>, </a:t>
            </a:r>
            <a:r>
              <a:rPr lang="fr-FR" sz="1200" b="1" dirty="0">
                <a:solidFill>
                  <a:srgbClr val="009999"/>
                </a:solidFill>
                <a:latin typeface="OpenDyslexic" pitchFamily="2" charset="77"/>
              </a:rPr>
              <a:t>&gt;</a:t>
            </a:r>
            <a:r>
              <a:rPr lang="fr-FR" sz="1200" dirty="0">
                <a:latin typeface="OpenDyslexic" pitchFamily="2" charset="77"/>
              </a:rPr>
              <a:t> ou </a:t>
            </a:r>
            <a:r>
              <a:rPr lang="fr-FR" sz="1200" b="1" dirty="0">
                <a:solidFill>
                  <a:srgbClr val="009999"/>
                </a:solidFill>
                <a:latin typeface="OpenDyslexic" pitchFamily="2" charset="77"/>
              </a:rPr>
              <a:t>=</a:t>
            </a:r>
            <a:r>
              <a:rPr lang="fr-FR" sz="1200" dirty="0">
                <a:latin typeface="OpenDyslexic" pitchFamily="2" charset="77"/>
              </a:rPr>
              <a:t>.</a:t>
            </a:r>
          </a:p>
        </p:txBody>
      </p:sp>
      <p:cxnSp>
        <p:nvCxnSpPr>
          <p:cNvPr id="66" name="Connecteur droit 65">
            <a:extLst>
              <a:ext uri="{FF2B5EF4-FFF2-40B4-BE49-F238E27FC236}">
                <a16:creationId xmlns:a16="http://schemas.microsoft.com/office/drawing/2014/main" id="{1630303C-CD29-4C6F-AF1F-2160292FC54E}"/>
              </a:ext>
            </a:extLst>
          </p:cNvPr>
          <p:cNvCxnSpPr/>
          <p:nvPr/>
        </p:nvCxnSpPr>
        <p:spPr>
          <a:xfrm>
            <a:off x="2094216" y="4544786"/>
            <a:ext cx="253397" cy="0"/>
          </a:xfrm>
          <a:prstGeom prst="line">
            <a:avLst/>
          </a:prstGeom>
          <a:ln w="19050">
            <a:solidFill>
              <a:srgbClr val="00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necteur droit 66">
            <a:extLst>
              <a:ext uri="{FF2B5EF4-FFF2-40B4-BE49-F238E27FC236}">
                <a16:creationId xmlns:a16="http://schemas.microsoft.com/office/drawing/2014/main" id="{A26C09AB-E03A-4924-852E-95872F81CFD7}"/>
              </a:ext>
            </a:extLst>
          </p:cNvPr>
          <p:cNvCxnSpPr/>
          <p:nvPr/>
        </p:nvCxnSpPr>
        <p:spPr>
          <a:xfrm>
            <a:off x="1930907" y="4989791"/>
            <a:ext cx="253397" cy="0"/>
          </a:xfrm>
          <a:prstGeom prst="line">
            <a:avLst/>
          </a:prstGeom>
          <a:ln w="19050">
            <a:solidFill>
              <a:srgbClr val="00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necteur droit 67">
            <a:extLst>
              <a:ext uri="{FF2B5EF4-FFF2-40B4-BE49-F238E27FC236}">
                <a16:creationId xmlns:a16="http://schemas.microsoft.com/office/drawing/2014/main" id="{836C498A-0C14-4334-A0FC-A74B4349E567}"/>
              </a:ext>
            </a:extLst>
          </p:cNvPr>
          <p:cNvCxnSpPr/>
          <p:nvPr/>
        </p:nvCxnSpPr>
        <p:spPr>
          <a:xfrm>
            <a:off x="3906665" y="5012068"/>
            <a:ext cx="253397" cy="0"/>
          </a:xfrm>
          <a:prstGeom prst="line">
            <a:avLst/>
          </a:prstGeom>
          <a:ln w="19050">
            <a:solidFill>
              <a:srgbClr val="00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necteur droit 68">
            <a:extLst>
              <a:ext uri="{FF2B5EF4-FFF2-40B4-BE49-F238E27FC236}">
                <a16:creationId xmlns:a16="http://schemas.microsoft.com/office/drawing/2014/main" id="{653D6F4E-6D8D-4F35-A92A-3399C973322C}"/>
              </a:ext>
            </a:extLst>
          </p:cNvPr>
          <p:cNvCxnSpPr/>
          <p:nvPr/>
        </p:nvCxnSpPr>
        <p:spPr>
          <a:xfrm>
            <a:off x="3856626" y="4544786"/>
            <a:ext cx="253397" cy="0"/>
          </a:xfrm>
          <a:prstGeom prst="line">
            <a:avLst/>
          </a:prstGeom>
          <a:ln w="19050">
            <a:solidFill>
              <a:srgbClr val="00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ZoneTexte 69">
            <a:extLst>
              <a:ext uri="{FF2B5EF4-FFF2-40B4-BE49-F238E27FC236}">
                <a16:creationId xmlns:a16="http://schemas.microsoft.com/office/drawing/2014/main" id="{86A02A0F-8C6E-4531-AC08-D4E2C7FD4C85}"/>
              </a:ext>
            </a:extLst>
          </p:cNvPr>
          <p:cNvSpPr txBox="1"/>
          <p:nvPr/>
        </p:nvSpPr>
        <p:spPr>
          <a:xfrm>
            <a:off x="5939097" y="1196139"/>
            <a:ext cx="10775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b="1" dirty="0">
                <a:latin typeface="ScolaCursive" charset="0"/>
                <a:ea typeface="ScolaCursive" charset="0"/>
                <a:cs typeface="ScolaCursive" charset="0"/>
              </a:rPr>
              <a:t>18 … 21</a:t>
            </a:r>
          </a:p>
        </p:txBody>
      </p:sp>
      <p:sp>
        <p:nvSpPr>
          <p:cNvPr id="71" name="ZoneTexte 70">
            <a:extLst>
              <a:ext uri="{FF2B5EF4-FFF2-40B4-BE49-F238E27FC236}">
                <a16:creationId xmlns:a16="http://schemas.microsoft.com/office/drawing/2014/main" id="{9322CAD3-07FF-43F4-A94C-92DE8E7309DD}"/>
              </a:ext>
            </a:extLst>
          </p:cNvPr>
          <p:cNvSpPr txBox="1"/>
          <p:nvPr/>
        </p:nvSpPr>
        <p:spPr>
          <a:xfrm>
            <a:off x="5773351" y="2097839"/>
            <a:ext cx="300595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28600" indent="-228600">
              <a:buClr>
                <a:srgbClr val="009999"/>
              </a:buClr>
              <a:buFont typeface="+mj-lt"/>
              <a:buAutoNum type="arabicPeriod" startAt="2"/>
            </a:pPr>
            <a:r>
              <a:rPr lang="fr-FR" sz="1200" dirty="0">
                <a:latin typeface="OpenDyslexic" pitchFamily="2" charset="77"/>
              </a:rPr>
              <a:t>Recopie les phrases en cursive.</a:t>
            </a:r>
          </a:p>
        </p:txBody>
      </p:sp>
      <p:sp>
        <p:nvSpPr>
          <p:cNvPr id="72" name="ZoneTexte 71">
            <a:extLst>
              <a:ext uri="{FF2B5EF4-FFF2-40B4-BE49-F238E27FC236}">
                <a16:creationId xmlns:a16="http://schemas.microsoft.com/office/drawing/2014/main" id="{E4D15AB9-A890-4E9B-B7EC-4E2714C32763}"/>
              </a:ext>
            </a:extLst>
          </p:cNvPr>
          <p:cNvSpPr txBox="1"/>
          <p:nvPr/>
        </p:nvSpPr>
        <p:spPr>
          <a:xfrm>
            <a:off x="5699780" y="2390984"/>
            <a:ext cx="110799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latin typeface="OpenDyslexic" pitchFamily="2" charset="77"/>
              </a:rPr>
              <a:t>Il chante.</a:t>
            </a:r>
          </a:p>
        </p:txBody>
      </p:sp>
      <p:grpSp>
        <p:nvGrpSpPr>
          <p:cNvPr id="73" name="Groupe 128">
            <a:extLst>
              <a:ext uri="{FF2B5EF4-FFF2-40B4-BE49-F238E27FC236}">
                <a16:creationId xmlns:a16="http://schemas.microsoft.com/office/drawing/2014/main" id="{48517350-29F1-4668-BC4E-6C0C5C3FF3D6}"/>
              </a:ext>
            </a:extLst>
          </p:cNvPr>
          <p:cNvGrpSpPr/>
          <p:nvPr/>
        </p:nvGrpSpPr>
        <p:grpSpPr>
          <a:xfrm>
            <a:off x="7591140" y="2502111"/>
            <a:ext cx="1800000" cy="68885"/>
            <a:chOff x="1190863" y="8553400"/>
            <a:chExt cx="5268362" cy="144016"/>
          </a:xfrm>
        </p:grpSpPr>
        <p:cxnSp>
          <p:nvCxnSpPr>
            <p:cNvPr id="74" name="Connecteur droit 73">
              <a:extLst>
                <a:ext uri="{FF2B5EF4-FFF2-40B4-BE49-F238E27FC236}">
                  <a16:creationId xmlns:a16="http://schemas.microsoft.com/office/drawing/2014/main" id="{C8163311-2697-41B6-BB6D-00C8129785AF}"/>
                </a:ext>
              </a:extLst>
            </p:cNvPr>
            <p:cNvCxnSpPr/>
            <p:nvPr/>
          </p:nvCxnSpPr>
          <p:spPr>
            <a:xfrm>
              <a:off x="1190863" y="8697416"/>
              <a:ext cx="5262473" cy="0"/>
            </a:xfrm>
            <a:prstGeom prst="line">
              <a:avLst/>
            </a:prstGeom>
            <a:ln>
              <a:solidFill>
                <a:srgbClr val="00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Connecteur droit 74">
              <a:extLst>
                <a:ext uri="{FF2B5EF4-FFF2-40B4-BE49-F238E27FC236}">
                  <a16:creationId xmlns:a16="http://schemas.microsoft.com/office/drawing/2014/main" id="{5AD2628E-B4CE-411C-ACA2-46FED67929FD}"/>
                </a:ext>
              </a:extLst>
            </p:cNvPr>
            <p:cNvCxnSpPr/>
            <p:nvPr/>
          </p:nvCxnSpPr>
          <p:spPr>
            <a:xfrm>
              <a:off x="1196752" y="8553400"/>
              <a:ext cx="5262473" cy="0"/>
            </a:xfrm>
            <a:prstGeom prst="line">
              <a:avLst/>
            </a:prstGeom>
            <a:ln>
              <a:solidFill>
                <a:srgbClr val="00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6" name="Connecteur droit avec flèche 75">
            <a:extLst>
              <a:ext uri="{FF2B5EF4-FFF2-40B4-BE49-F238E27FC236}">
                <a16:creationId xmlns:a16="http://schemas.microsoft.com/office/drawing/2014/main" id="{E76A511F-5454-4240-BBF9-950F44B7B764}"/>
              </a:ext>
            </a:extLst>
          </p:cNvPr>
          <p:cNvCxnSpPr/>
          <p:nvPr/>
        </p:nvCxnSpPr>
        <p:spPr>
          <a:xfrm>
            <a:off x="7118687" y="2529483"/>
            <a:ext cx="437528" cy="0"/>
          </a:xfrm>
          <a:prstGeom prst="straightConnector1">
            <a:avLst/>
          </a:prstGeom>
          <a:ln w="57150">
            <a:solidFill>
              <a:schemeClr val="accent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ZoneTexte 76">
            <a:extLst>
              <a:ext uri="{FF2B5EF4-FFF2-40B4-BE49-F238E27FC236}">
                <a16:creationId xmlns:a16="http://schemas.microsoft.com/office/drawing/2014/main" id="{0ADE894E-82EE-401C-B06D-4233BCDF0A0A}"/>
              </a:ext>
            </a:extLst>
          </p:cNvPr>
          <p:cNvSpPr txBox="1"/>
          <p:nvPr/>
        </p:nvSpPr>
        <p:spPr>
          <a:xfrm>
            <a:off x="5703896" y="2724620"/>
            <a:ext cx="13676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>
                <a:latin typeface="OpenDyslexic" pitchFamily="2" charset="77"/>
              </a:rPr>
              <a:t>Ils chantent.</a:t>
            </a:r>
            <a:endParaRPr lang="fr-FR" sz="1200" dirty="0">
              <a:latin typeface="OpenDyslexic" pitchFamily="2" charset="77"/>
            </a:endParaRPr>
          </a:p>
        </p:txBody>
      </p:sp>
      <p:grpSp>
        <p:nvGrpSpPr>
          <p:cNvPr id="78" name="Groupe 128">
            <a:extLst>
              <a:ext uri="{FF2B5EF4-FFF2-40B4-BE49-F238E27FC236}">
                <a16:creationId xmlns:a16="http://schemas.microsoft.com/office/drawing/2014/main" id="{AE31A34F-7708-4EF3-9EE6-9EC453654334}"/>
              </a:ext>
            </a:extLst>
          </p:cNvPr>
          <p:cNvGrpSpPr/>
          <p:nvPr/>
        </p:nvGrpSpPr>
        <p:grpSpPr>
          <a:xfrm>
            <a:off x="7595256" y="2835747"/>
            <a:ext cx="1800000" cy="68885"/>
            <a:chOff x="1190863" y="8553400"/>
            <a:chExt cx="5268362" cy="144016"/>
          </a:xfrm>
        </p:grpSpPr>
        <p:cxnSp>
          <p:nvCxnSpPr>
            <p:cNvPr id="79" name="Connecteur droit 78">
              <a:extLst>
                <a:ext uri="{FF2B5EF4-FFF2-40B4-BE49-F238E27FC236}">
                  <a16:creationId xmlns:a16="http://schemas.microsoft.com/office/drawing/2014/main" id="{C611F7D7-C9B5-4505-BF08-B7D925A5845B}"/>
                </a:ext>
              </a:extLst>
            </p:cNvPr>
            <p:cNvCxnSpPr/>
            <p:nvPr/>
          </p:nvCxnSpPr>
          <p:spPr>
            <a:xfrm>
              <a:off x="1190863" y="8697416"/>
              <a:ext cx="5262473" cy="0"/>
            </a:xfrm>
            <a:prstGeom prst="line">
              <a:avLst/>
            </a:prstGeom>
            <a:ln>
              <a:solidFill>
                <a:srgbClr val="00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Connecteur droit 79">
              <a:extLst>
                <a:ext uri="{FF2B5EF4-FFF2-40B4-BE49-F238E27FC236}">
                  <a16:creationId xmlns:a16="http://schemas.microsoft.com/office/drawing/2014/main" id="{F501F773-2E8E-4C7E-9758-B38356F8386F}"/>
                </a:ext>
              </a:extLst>
            </p:cNvPr>
            <p:cNvCxnSpPr/>
            <p:nvPr/>
          </p:nvCxnSpPr>
          <p:spPr>
            <a:xfrm>
              <a:off x="1196752" y="8553400"/>
              <a:ext cx="5262473" cy="0"/>
            </a:xfrm>
            <a:prstGeom prst="line">
              <a:avLst/>
            </a:prstGeom>
            <a:ln>
              <a:solidFill>
                <a:srgbClr val="00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1" name="Connecteur droit avec flèche 80">
            <a:extLst>
              <a:ext uri="{FF2B5EF4-FFF2-40B4-BE49-F238E27FC236}">
                <a16:creationId xmlns:a16="http://schemas.microsoft.com/office/drawing/2014/main" id="{35BBB899-F154-434C-8399-F6B9E258C02A}"/>
              </a:ext>
            </a:extLst>
          </p:cNvPr>
          <p:cNvCxnSpPr/>
          <p:nvPr/>
        </p:nvCxnSpPr>
        <p:spPr>
          <a:xfrm>
            <a:off x="7122803" y="2863119"/>
            <a:ext cx="437528" cy="0"/>
          </a:xfrm>
          <a:prstGeom prst="straightConnector1">
            <a:avLst/>
          </a:prstGeom>
          <a:ln w="57150">
            <a:solidFill>
              <a:schemeClr val="accent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ZoneTexte 81">
            <a:extLst>
              <a:ext uri="{FF2B5EF4-FFF2-40B4-BE49-F238E27FC236}">
                <a16:creationId xmlns:a16="http://schemas.microsoft.com/office/drawing/2014/main" id="{9EA8C621-FF2E-4DA8-8564-5C03EF50768E}"/>
              </a:ext>
            </a:extLst>
          </p:cNvPr>
          <p:cNvSpPr txBox="1"/>
          <p:nvPr/>
        </p:nvSpPr>
        <p:spPr>
          <a:xfrm>
            <a:off x="5770486" y="3799985"/>
            <a:ext cx="35846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28600" indent="-228600">
              <a:buClr>
                <a:srgbClr val="009999"/>
              </a:buClr>
              <a:buFont typeface="+mj-lt"/>
              <a:buAutoNum type="arabicPeriod"/>
            </a:pPr>
            <a:r>
              <a:rPr lang="fr-FR" sz="1200" dirty="0">
                <a:latin typeface="OpenDyslexic" pitchFamily="2" charset="77"/>
              </a:rPr>
              <a:t>Complète chaque schéma puis calcule.</a:t>
            </a:r>
          </a:p>
        </p:txBody>
      </p:sp>
      <p:grpSp>
        <p:nvGrpSpPr>
          <p:cNvPr id="83" name="Grouper 85">
            <a:extLst>
              <a:ext uri="{FF2B5EF4-FFF2-40B4-BE49-F238E27FC236}">
                <a16:creationId xmlns:a16="http://schemas.microsoft.com/office/drawing/2014/main" id="{53381E70-0CF2-470D-92CA-61BA435F2D96}"/>
              </a:ext>
            </a:extLst>
          </p:cNvPr>
          <p:cNvGrpSpPr/>
          <p:nvPr/>
        </p:nvGrpSpPr>
        <p:grpSpPr>
          <a:xfrm flipV="1">
            <a:off x="6197595" y="4074182"/>
            <a:ext cx="910348" cy="814225"/>
            <a:chOff x="4391198" y="3035821"/>
            <a:chExt cx="1039679" cy="928229"/>
          </a:xfrm>
        </p:grpSpPr>
        <p:sp>
          <p:nvSpPr>
            <p:cNvPr id="84" name="Ellipse 83">
              <a:extLst>
                <a:ext uri="{FF2B5EF4-FFF2-40B4-BE49-F238E27FC236}">
                  <a16:creationId xmlns:a16="http://schemas.microsoft.com/office/drawing/2014/main" id="{F04BEF73-AFDA-4EFB-9E23-0295270022DE}"/>
                </a:ext>
              </a:extLst>
            </p:cNvPr>
            <p:cNvSpPr/>
            <p:nvPr/>
          </p:nvSpPr>
          <p:spPr>
            <a:xfrm>
              <a:off x="5063677" y="3338081"/>
              <a:ext cx="367200" cy="367200"/>
            </a:xfrm>
            <a:prstGeom prst="ellips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sz="2400" b="1" dirty="0">
                <a:solidFill>
                  <a:schemeClr val="dk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85" name="Ellipse 84">
              <a:extLst>
                <a:ext uri="{FF2B5EF4-FFF2-40B4-BE49-F238E27FC236}">
                  <a16:creationId xmlns:a16="http://schemas.microsoft.com/office/drawing/2014/main" id="{45658168-F724-439A-ADF9-ECF510EDA6E2}"/>
                </a:ext>
              </a:extLst>
            </p:cNvPr>
            <p:cNvSpPr/>
            <p:nvPr/>
          </p:nvSpPr>
          <p:spPr>
            <a:xfrm>
              <a:off x="4391198" y="3596850"/>
              <a:ext cx="367200" cy="367200"/>
            </a:xfrm>
            <a:prstGeom prst="ellipse">
              <a:avLst/>
            </a:prstGeom>
            <a:ln>
              <a:solidFill>
                <a:schemeClr val="bg1">
                  <a:lumMod val="50000"/>
                </a:schemeClr>
              </a:solidFill>
              <a:prstDash val="sysDash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sz="3000" dirty="0">
                <a:solidFill>
                  <a:schemeClr val="dk1"/>
                </a:solidFill>
              </a:endParaRPr>
            </a:p>
          </p:txBody>
        </p:sp>
        <p:sp>
          <p:nvSpPr>
            <p:cNvPr id="86" name="Ellipse 85">
              <a:extLst>
                <a:ext uri="{FF2B5EF4-FFF2-40B4-BE49-F238E27FC236}">
                  <a16:creationId xmlns:a16="http://schemas.microsoft.com/office/drawing/2014/main" id="{D8F831B1-CAEA-4FC4-8646-F3797B7F9927}"/>
                </a:ext>
              </a:extLst>
            </p:cNvPr>
            <p:cNvSpPr/>
            <p:nvPr/>
          </p:nvSpPr>
          <p:spPr>
            <a:xfrm>
              <a:off x="4391198" y="3035821"/>
              <a:ext cx="367200" cy="367200"/>
            </a:xfrm>
            <a:prstGeom prst="ellipse">
              <a:avLst/>
            </a:prstGeom>
            <a:ln>
              <a:solidFill>
                <a:schemeClr val="bg1">
                  <a:lumMod val="50000"/>
                </a:schemeClr>
              </a:solidFill>
              <a:prstDash val="sysDash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sz="2400" dirty="0">
                <a:solidFill>
                  <a:schemeClr val="dk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cxnSp>
          <p:nvCxnSpPr>
            <p:cNvPr id="87" name="Connecteur droit 86">
              <a:extLst>
                <a:ext uri="{FF2B5EF4-FFF2-40B4-BE49-F238E27FC236}">
                  <a16:creationId xmlns:a16="http://schemas.microsoft.com/office/drawing/2014/main" id="{70C5EA40-F2E9-42EE-A369-16FCF50664DB}"/>
                </a:ext>
              </a:extLst>
            </p:cNvPr>
            <p:cNvCxnSpPr/>
            <p:nvPr/>
          </p:nvCxnSpPr>
          <p:spPr>
            <a:xfrm>
              <a:off x="4758398" y="3219421"/>
              <a:ext cx="359054" cy="17243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8" name="Connecteur droit 87">
              <a:extLst>
                <a:ext uri="{FF2B5EF4-FFF2-40B4-BE49-F238E27FC236}">
                  <a16:creationId xmlns:a16="http://schemas.microsoft.com/office/drawing/2014/main" id="{BA1CA64D-7C50-4836-AB0C-E385A08A52BE}"/>
                </a:ext>
              </a:extLst>
            </p:cNvPr>
            <p:cNvCxnSpPr/>
            <p:nvPr/>
          </p:nvCxnSpPr>
          <p:spPr>
            <a:xfrm flipV="1">
              <a:off x="4758398" y="3651506"/>
              <a:ext cx="359054" cy="12894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89" name="ZoneTexte 88">
            <a:extLst>
              <a:ext uri="{FF2B5EF4-FFF2-40B4-BE49-F238E27FC236}">
                <a16:creationId xmlns:a16="http://schemas.microsoft.com/office/drawing/2014/main" id="{AF4D5BC8-B7DF-4939-B2DE-9C6101F2848C}"/>
              </a:ext>
            </a:extLst>
          </p:cNvPr>
          <p:cNvSpPr txBox="1"/>
          <p:nvPr/>
        </p:nvSpPr>
        <p:spPr>
          <a:xfrm>
            <a:off x="6117636" y="4951042"/>
            <a:ext cx="1215397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1600" b="1" dirty="0">
                <a:latin typeface="ScolaCursive" charset="0"/>
                <a:ea typeface="ScolaCursive" charset="0"/>
                <a:cs typeface="ScolaCursive" charset="0"/>
              </a:rPr>
              <a:t>28 – 3 = </a:t>
            </a:r>
          </a:p>
        </p:txBody>
      </p:sp>
      <p:cxnSp>
        <p:nvCxnSpPr>
          <p:cNvPr id="90" name="Connecteur droit 89">
            <a:extLst>
              <a:ext uri="{FF2B5EF4-FFF2-40B4-BE49-F238E27FC236}">
                <a16:creationId xmlns:a16="http://schemas.microsoft.com/office/drawing/2014/main" id="{DAEE98E5-4C0C-4667-A97D-E278AE1F8869}"/>
              </a:ext>
            </a:extLst>
          </p:cNvPr>
          <p:cNvCxnSpPr/>
          <p:nvPr/>
        </p:nvCxnSpPr>
        <p:spPr>
          <a:xfrm>
            <a:off x="7746459" y="4063123"/>
            <a:ext cx="0" cy="1260000"/>
          </a:xfrm>
          <a:prstGeom prst="line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grpSp>
        <p:nvGrpSpPr>
          <p:cNvPr id="91" name="Grouper 85">
            <a:extLst>
              <a:ext uri="{FF2B5EF4-FFF2-40B4-BE49-F238E27FC236}">
                <a16:creationId xmlns:a16="http://schemas.microsoft.com/office/drawing/2014/main" id="{6D85468A-9CCE-4806-8DEB-4E23186783AA}"/>
              </a:ext>
            </a:extLst>
          </p:cNvPr>
          <p:cNvGrpSpPr/>
          <p:nvPr/>
        </p:nvGrpSpPr>
        <p:grpSpPr>
          <a:xfrm rot="16200000" flipH="1">
            <a:off x="8193645" y="4076612"/>
            <a:ext cx="910348" cy="814225"/>
            <a:chOff x="4391198" y="3035821"/>
            <a:chExt cx="1039679" cy="928229"/>
          </a:xfrm>
        </p:grpSpPr>
        <p:sp>
          <p:nvSpPr>
            <p:cNvPr id="92" name="Ellipse 91">
              <a:extLst>
                <a:ext uri="{FF2B5EF4-FFF2-40B4-BE49-F238E27FC236}">
                  <a16:creationId xmlns:a16="http://schemas.microsoft.com/office/drawing/2014/main" id="{64C34224-8F76-4BB7-B122-21BD739BE6B3}"/>
                </a:ext>
              </a:extLst>
            </p:cNvPr>
            <p:cNvSpPr/>
            <p:nvPr/>
          </p:nvSpPr>
          <p:spPr>
            <a:xfrm>
              <a:off x="5063677" y="3338081"/>
              <a:ext cx="367200" cy="367200"/>
            </a:xfrm>
            <a:prstGeom prst="ellips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sz="2400" b="1" dirty="0">
                <a:solidFill>
                  <a:schemeClr val="dk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93" name="Ellipse 92">
              <a:extLst>
                <a:ext uri="{FF2B5EF4-FFF2-40B4-BE49-F238E27FC236}">
                  <a16:creationId xmlns:a16="http://schemas.microsoft.com/office/drawing/2014/main" id="{B96C8E1B-E319-4BF4-BA8D-2AD1A324FD85}"/>
                </a:ext>
              </a:extLst>
            </p:cNvPr>
            <p:cNvSpPr/>
            <p:nvPr/>
          </p:nvSpPr>
          <p:spPr>
            <a:xfrm>
              <a:off x="4391198" y="3596850"/>
              <a:ext cx="367200" cy="367200"/>
            </a:xfrm>
            <a:prstGeom prst="ellipse">
              <a:avLst/>
            </a:prstGeom>
            <a:ln>
              <a:solidFill>
                <a:schemeClr val="bg1">
                  <a:lumMod val="50000"/>
                </a:schemeClr>
              </a:solidFill>
              <a:prstDash val="sysDash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sz="3000" dirty="0">
                <a:solidFill>
                  <a:schemeClr val="dk1"/>
                </a:solidFill>
              </a:endParaRPr>
            </a:p>
          </p:txBody>
        </p:sp>
        <p:sp>
          <p:nvSpPr>
            <p:cNvPr id="94" name="Ellipse 93">
              <a:extLst>
                <a:ext uri="{FF2B5EF4-FFF2-40B4-BE49-F238E27FC236}">
                  <a16:creationId xmlns:a16="http://schemas.microsoft.com/office/drawing/2014/main" id="{2BBC3921-52E4-4C6F-A853-3B48E7793A5C}"/>
                </a:ext>
              </a:extLst>
            </p:cNvPr>
            <p:cNvSpPr/>
            <p:nvPr/>
          </p:nvSpPr>
          <p:spPr>
            <a:xfrm>
              <a:off x="4391198" y="3035821"/>
              <a:ext cx="367200" cy="367200"/>
            </a:xfrm>
            <a:prstGeom prst="ellipse">
              <a:avLst/>
            </a:prstGeom>
            <a:ln>
              <a:solidFill>
                <a:schemeClr val="bg1">
                  <a:lumMod val="50000"/>
                </a:schemeClr>
              </a:solidFill>
              <a:prstDash val="sysDash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sz="2400" dirty="0">
                <a:solidFill>
                  <a:schemeClr val="dk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cxnSp>
          <p:nvCxnSpPr>
            <p:cNvPr id="95" name="Connecteur droit 94">
              <a:extLst>
                <a:ext uri="{FF2B5EF4-FFF2-40B4-BE49-F238E27FC236}">
                  <a16:creationId xmlns:a16="http://schemas.microsoft.com/office/drawing/2014/main" id="{7BACC913-AE57-47BA-8201-92FC0A5E3D68}"/>
                </a:ext>
              </a:extLst>
            </p:cNvPr>
            <p:cNvCxnSpPr/>
            <p:nvPr/>
          </p:nvCxnSpPr>
          <p:spPr>
            <a:xfrm>
              <a:off x="4758398" y="3219421"/>
              <a:ext cx="359054" cy="17243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6" name="Connecteur droit 95">
              <a:extLst>
                <a:ext uri="{FF2B5EF4-FFF2-40B4-BE49-F238E27FC236}">
                  <a16:creationId xmlns:a16="http://schemas.microsoft.com/office/drawing/2014/main" id="{8731B4AD-7D7C-4087-B677-56726283334D}"/>
                </a:ext>
              </a:extLst>
            </p:cNvPr>
            <p:cNvCxnSpPr/>
            <p:nvPr/>
          </p:nvCxnSpPr>
          <p:spPr>
            <a:xfrm flipV="1">
              <a:off x="4758398" y="3651506"/>
              <a:ext cx="359054" cy="12894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7" name="ZoneTexte 96">
            <a:extLst>
              <a:ext uri="{FF2B5EF4-FFF2-40B4-BE49-F238E27FC236}">
                <a16:creationId xmlns:a16="http://schemas.microsoft.com/office/drawing/2014/main" id="{F9EDCE7B-0A03-4822-9B50-9857AC7BC809}"/>
              </a:ext>
            </a:extLst>
          </p:cNvPr>
          <p:cNvSpPr txBox="1"/>
          <p:nvPr/>
        </p:nvSpPr>
        <p:spPr>
          <a:xfrm>
            <a:off x="8083713" y="5000930"/>
            <a:ext cx="1226618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1600" b="1" dirty="0">
                <a:latin typeface="ScolaCursive" charset="0"/>
                <a:ea typeface="ScolaCursive" charset="0"/>
                <a:cs typeface="ScolaCursive" charset="0"/>
              </a:rPr>
              <a:t>5 + 20 = </a:t>
            </a:r>
          </a:p>
        </p:txBody>
      </p:sp>
      <p:sp>
        <p:nvSpPr>
          <p:cNvPr id="98" name="ZoneTexte 97">
            <a:extLst>
              <a:ext uri="{FF2B5EF4-FFF2-40B4-BE49-F238E27FC236}">
                <a16:creationId xmlns:a16="http://schemas.microsoft.com/office/drawing/2014/main" id="{E4D9DA95-5E4D-4C7F-B304-E4F868598A42}"/>
              </a:ext>
            </a:extLst>
          </p:cNvPr>
          <p:cNvSpPr txBox="1"/>
          <p:nvPr/>
        </p:nvSpPr>
        <p:spPr>
          <a:xfrm>
            <a:off x="5763646" y="5284052"/>
            <a:ext cx="8627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28600" indent="-228600">
              <a:buClr>
                <a:srgbClr val="009999"/>
              </a:buClr>
              <a:buFont typeface="+mj-lt"/>
              <a:buAutoNum type="arabicPeriod" startAt="2"/>
            </a:pPr>
            <a:r>
              <a:rPr lang="fr-FR" sz="1200" dirty="0">
                <a:latin typeface="OpenDyslexic" pitchFamily="2" charset="77"/>
              </a:rPr>
              <a:t>Relie.</a:t>
            </a:r>
          </a:p>
        </p:txBody>
      </p:sp>
      <p:sp>
        <p:nvSpPr>
          <p:cNvPr id="99" name="ZoneTexte 98">
            <a:extLst>
              <a:ext uri="{FF2B5EF4-FFF2-40B4-BE49-F238E27FC236}">
                <a16:creationId xmlns:a16="http://schemas.microsoft.com/office/drawing/2014/main" id="{507429A3-C19C-4EEA-BD84-7D81DA06E360}"/>
              </a:ext>
            </a:extLst>
          </p:cNvPr>
          <p:cNvSpPr txBox="1"/>
          <p:nvPr/>
        </p:nvSpPr>
        <p:spPr>
          <a:xfrm>
            <a:off x="6004708" y="5524026"/>
            <a:ext cx="116249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latin typeface="OpenDyslexic" pitchFamily="2" charset="77"/>
              </a:rPr>
              <a:t>les tomates</a:t>
            </a:r>
          </a:p>
        </p:txBody>
      </p:sp>
      <p:sp>
        <p:nvSpPr>
          <p:cNvPr id="100" name="ZoneTexte 99">
            <a:extLst>
              <a:ext uri="{FF2B5EF4-FFF2-40B4-BE49-F238E27FC236}">
                <a16:creationId xmlns:a16="http://schemas.microsoft.com/office/drawing/2014/main" id="{28542BDF-346D-4363-AAE8-E9A8EB038226}"/>
              </a:ext>
            </a:extLst>
          </p:cNvPr>
          <p:cNvSpPr txBox="1"/>
          <p:nvPr/>
        </p:nvSpPr>
        <p:spPr>
          <a:xfrm>
            <a:off x="6110256" y="5794237"/>
            <a:ext cx="107914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latin typeface="OpenDyslexic" pitchFamily="2" charset="77"/>
              </a:rPr>
              <a:t>un sanglier</a:t>
            </a:r>
          </a:p>
        </p:txBody>
      </p:sp>
      <p:sp>
        <p:nvSpPr>
          <p:cNvPr id="101" name="ZoneTexte 100">
            <a:extLst>
              <a:ext uri="{FF2B5EF4-FFF2-40B4-BE49-F238E27FC236}">
                <a16:creationId xmlns:a16="http://schemas.microsoft.com/office/drawing/2014/main" id="{73B9A3AE-A4A3-4B49-B297-2F266AD2CF4F}"/>
              </a:ext>
            </a:extLst>
          </p:cNvPr>
          <p:cNvSpPr txBox="1"/>
          <p:nvPr/>
        </p:nvSpPr>
        <p:spPr>
          <a:xfrm>
            <a:off x="6271638" y="6056047"/>
            <a:ext cx="88678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latin typeface="OpenDyslexic" pitchFamily="2" charset="77"/>
              </a:rPr>
              <a:t>la brebis</a:t>
            </a:r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67038E6C-4B1C-42B4-B064-14B8005DE1EF}"/>
              </a:ext>
            </a:extLst>
          </p:cNvPr>
          <p:cNvSpPr/>
          <p:nvPr/>
        </p:nvSpPr>
        <p:spPr>
          <a:xfrm>
            <a:off x="7193621" y="5605132"/>
            <a:ext cx="108000" cy="108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F7BE21BC-93B9-423B-A3CD-5447166AA85D}"/>
              </a:ext>
            </a:extLst>
          </p:cNvPr>
          <p:cNvSpPr/>
          <p:nvPr/>
        </p:nvSpPr>
        <p:spPr>
          <a:xfrm>
            <a:off x="7188226" y="5876347"/>
            <a:ext cx="108000" cy="108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A174FE2E-0161-4F96-AEC9-14519F35F4ED}"/>
              </a:ext>
            </a:extLst>
          </p:cNvPr>
          <p:cNvSpPr/>
          <p:nvPr/>
        </p:nvSpPr>
        <p:spPr>
          <a:xfrm>
            <a:off x="7188226" y="6142936"/>
            <a:ext cx="108000" cy="108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5" name="ZoneTexte 104">
            <a:extLst>
              <a:ext uri="{FF2B5EF4-FFF2-40B4-BE49-F238E27FC236}">
                <a16:creationId xmlns:a16="http://schemas.microsoft.com/office/drawing/2014/main" id="{C719B813-88E2-452D-BE33-B68EB32E921E}"/>
              </a:ext>
            </a:extLst>
          </p:cNvPr>
          <p:cNvSpPr txBox="1"/>
          <p:nvPr/>
        </p:nvSpPr>
        <p:spPr>
          <a:xfrm>
            <a:off x="8300826" y="5428936"/>
            <a:ext cx="2776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latin typeface="OpenDyslexic" pitchFamily="2" charset="77"/>
              </a:rPr>
              <a:t>il</a:t>
            </a:r>
          </a:p>
        </p:txBody>
      </p:sp>
      <p:sp>
        <p:nvSpPr>
          <p:cNvPr id="106" name="ZoneTexte 105">
            <a:extLst>
              <a:ext uri="{FF2B5EF4-FFF2-40B4-BE49-F238E27FC236}">
                <a16:creationId xmlns:a16="http://schemas.microsoft.com/office/drawing/2014/main" id="{E31651C7-C881-46C6-90E7-89483EC862E4}"/>
              </a:ext>
            </a:extLst>
          </p:cNvPr>
          <p:cNvSpPr txBox="1"/>
          <p:nvPr/>
        </p:nvSpPr>
        <p:spPr>
          <a:xfrm>
            <a:off x="8299265" y="5848190"/>
            <a:ext cx="4892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latin typeface="OpenDyslexic" pitchFamily="2" charset="77"/>
              </a:rPr>
              <a:t>elle</a:t>
            </a:r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A3E5FA6E-EEFB-494A-962B-20D4BEDC57E3}"/>
              </a:ext>
            </a:extLst>
          </p:cNvPr>
          <p:cNvSpPr/>
          <p:nvPr/>
        </p:nvSpPr>
        <p:spPr>
          <a:xfrm>
            <a:off x="8217123" y="5508983"/>
            <a:ext cx="108000" cy="108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3C1190D5-298A-49DB-87AD-4A0F8D98950A}"/>
              </a:ext>
            </a:extLst>
          </p:cNvPr>
          <p:cNvSpPr/>
          <p:nvPr/>
        </p:nvSpPr>
        <p:spPr>
          <a:xfrm>
            <a:off x="8219685" y="5947024"/>
            <a:ext cx="108000" cy="108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9" name="ZoneTexte 108">
            <a:extLst>
              <a:ext uri="{FF2B5EF4-FFF2-40B4-BE49-F238E27FC236}">
                <a16:creationId xmlns:a16="http://schemas.microsoft.com/office/drawing/2014/main" id="{828473D0-B6D5-4C99-B942-3F8EBEBB140B}"/>
              </a:ext>
            </a:extLst>
          </p:cNvPr>
          <p:cNvSpPr txBox="1"/>
          <p:nvPr/>
        </p:nvSpPr>
        <p:spPr>
          <a:xfrm>
            <a:off x="5941475" y="1622809"/>
            <a:ext cx="100059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b="1" dirty="0">
                <a:latin typeface="ScolaCursive" charset="0"/>
                <a:ea typeface="ScolaCursive" charset="0"/>
                <a:cs typeface="ScolaCursive" charset="0"/>
              </a:rPr>
              <a:t>29 … 9</a:t>
            </a:r>
          </a:p>
        </p:txBody>
      </p:sp>
      <p:sp>
        <p:nvSpPr>
          <p:cNvPr id="110" name="ZoneTexte 109">
            <a:extLst>
              <a:ext uri="{FF2B5EF4-FFF2-40B4-BE49-F238E27FC236}">
                <a16:creationId xmlns:a16="http://schemas.microsoft.com/office/drawing/2014/main" id="{E38EBCCF-B862-4E3A-9193-F35F3D52D8EA}"/>
              </a:ext>
            </a:extLst>
          </p:cNvPr>
          <p:cNvSpPr txBox="1"/>
          <p:nvPr/>
        </p:nvSpPr>
        <p:spPr>
          <a:xfrm>
            <a:off x="7159145" y="1155580"/>
            <a:ext cx="104227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b="1" dirty="0">
                <a:latin typeface="ScolaCursive" charset="0"/>
                <a:ea typeface="ScolaCursive" charset="0"/>
                <a:cs typeface="ScolaCursive" charset="0"/>
              </a:rPr>
              <a:t>17 … 11</a:t>
            </a:r>
          </a:p>
        </p:txBody>
      </p:sp>
      <p:sp>
        <p:nvSpPr>
          <p:cNvPr id="111" name="ZoneTexte 110">
            <a:extLst>
              <a:ext uri="{FF2B5EF4-FFF2-40B4-BE49-F238E27FC236}">
                <a16:creationId xmlns:a16="http://schemas.microsoft.com/office/drawing/2014/main" id="{C6CCE2FA-6B0B-45D5-9821-16927294E90F}"/>
              </a:ext>
            </a:extLst>
          </p:cNvPr>
          <p:cNvSpPr txBox="1"/>
          <p:nvPr/>
        </p:nvSpPr>
        <p:spPr>
          <a:xfrm>
            <a:off x="7161523" y="1582250"/>
            <a:ext cx="110479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b="1" dirty="0">
                <a:latin typeface="ScolaCursive" charset="0"/>
                <a:ea typeface="ScolaCursive" charset="0"/>
                <a:cs typeface="ScolaCursive" charset="0"/>
              </a:rPr>
              <a:t>25 … 13</a:t>
            </a:r>
          </a:p>
        </p:txBody>
      </p:sp>
      <p:sp>
        <p:nvSpPr>
          <p:cNvPr id="112" name="ZoneTexte 111">
            <a:extLst>
              <a:ext uri="{FF2B5EF4-FFF2-40B4-BE49-F238E27FC236}">
                <a16:creationId xmlns:a16="http://schemas.microsoft.com/office/drawing/2014/main" id="{3C3C013C-F5D9-489F-8E66-2C6C81FA8ECF}"/>
              </a:ext>
            </a:extLst>
          </p:cNvPr>
          <p:cNvSpPr txBox="1"/>
          <p:nvPr/>
        </p:nvSpPr>
        <p:spPr>
          <a:xfrm>
            <a:off x="1321926" y="1518275"/>
            <a:ext cx="29177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…   -   …   -   … -  …   -   …   -   …</a:t>
            </a:r>
          </a:p>
        </p:txBody>
      </p:sp>
      <p:sp>
        <p:nvSpPr>
          <p:cNvPr id="113" name="ZoneTexte 112">
            <a:extLst>
              <a:ext uri="{FF2B5EF4-FFF2-40B4-BE49-F238E27FC236}">
                <a16:creationId xmlns:a16="http://schemas.microsoft.com/office/drawing/2014/main" id="{13847866-DDDF-46F5-BC84-21139A4EC025}"/>
              </a:ext>
            </a:extLst>
          </p:cNvPr>
          <p:cNvSpPr txBox="1"/>
          <p:nvPr/>
        </p:nvSpPr>
        <p:spPr>
          <a:xfrm>
            <a:off x="883988" y="1188936"/>
            <a:ext cx="3568293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>
                <a:solidFill>
                  <a:srgbClr val="009999"/>
                </a:solidFill>
                <a:latin typeface="Cursive standard" pitchFamily="2" charset="0"/>
              </a:rPr>
              <a:t>28 – 11 – 25 – 8 – 16 – 22</a:t>
            </a:r>
          </a:p>
        </p:txBody>
      </p:sp>
      <p:sp>
        <p:nvSpPr>
          <p:cNvPr id="114" name="ZoneTexte 113">
            <a:extLst>
              <a:ext uri="{FF2B5EF4-FFF2-40B4-BE49-F238E27FC236}">
                <a16:creationId xmlns:a16="http://schemas.microsoft.com/office/drawing/2014/main" id="{FE68B795-DC6A-4E2E-BA25-0EF08AE1321C}"/>
              </a:ext>
            </a:extLst>
          </p:cNvPr>
          <p:cNvSpPr txBox="1"/>
          <p:nvPr/>
        </p:nvSpPr>
        <p:spPr>
          <a:xfrm>
            <a:off x="8324411" y="1145142"/>
            <a:ext cx="100860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b="1" dirty="0">
                <a:latin typeface="ScolaCursive" charset="0"/>
                <a:ea typeface="ScolaCursive" charset="0"/>
                <a:cs typeface="ScolaCursive" charset="0"/>
              </a:rPr>
              <a:t>20 … 8</a:t>
            </a:r>
          </a:p>
        </p:txBody>
      </p:sp>
      <p:sp>
        <p:nvSpPr>
          <p:cNvPr id="115" name="ZoneTexte 114">
            <a:extLst>
              <a:ext uri="{FF2B5EF4-FFF2-40B4-BE49-F238E27FC236}">
                <a16:creationId xmlns:a16="http://schemas.microsoft.com/office/drawing/2014/main" id="{F51E50DD-206B-4F38-86B3-1283D4CEE986}"/>
              </a:ext>
            </a:extLst>
          </p:cNvPr>
          <p:cNvSpPr txBox="1"/>
          <p:nvPr/>
        </p:nvSpPr>
        <p:spPr>
          <a:xfrm>
            <a:off x="8353581" y="1571812"/>
            <a:ext cx="10855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b="1" dirty="0">
                <a:latin typeface="ScolaCursive" charset="0"/>
                <a:ea typeface="ScolaCursive" charset="0"/>
                <a:cs typeface="ScolaCursive" charset="0"/>
              </a:rPr>
              <a:t>12 … 12</a:t>
            </a:r>
          </a:p>
        </p:txBody>
      </p:sp>
      <p:cxnSp>
        <p:nvCxnSpPr>
          <p:cNvPr id="116" name="Connecteur droit 115">
            <a:extLst>
              <a:ext uri="{FF2B5EF4-FFF2-40B4-BE49-F238E27FC236}">
                <a16:creationId xmlns:a16="http://schemas.microsoft.com/office/drawing/2014/main" id="{9B1C9106-E646-4407-A0C6-07E83BF4BBC4}"/>
              </a:ext>
            </a:extLst>
          </p:cNvPr>
          <p:cNvCxnSpPr/>
          <p:nvPr/>
        </p:nvCxnSpPr>
        <p:spPr>
          <a:xfrm>
            <a:off x="7107943" y="1155580"/>
            <a:ext cx="0" cy="765224"/>
          </a:xfrm>
          <a:prstGeom prst="line">
            <a:avLst/>
          </a:prstGeom>
          <a:ln>
            <a:solidFill>
              <a:srgbClr val="00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Connecteur droit 116">
            <a:extLst>
              <a:ext uri="{FF2B5EF4-FFF2-40B4-BE49-F238E27FC236}">
                <a16:creationId xmlns:a16="http://schemas.microsoft.com/office/drawing/2014/main" id="{90393789-8D8C-44A5-BFB4-B8277A02715C}"/>
              </a:ext>
            </a:extLst>
          </p:cNvPr>
          <p:cNvCxnSpPr/>
          <p:nvPr/>
        </p:nvCxnSpPr>
        <p:spPr>
          <a:xfrm>
            <a:off x="8307844" y="1129838"/>
            <a:ext cx="0" cy="765224"/>
          </a:xfrm>
          <a:prstGeom prst="line">
            <a:avLst/>
          </a:prstGeom>
          <a:ln>
            <a:solidFill>
              <a:srgbClr val="00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Connecteur droit 117">
            <a:extLst>
              <a:ext uri="{FF2B5EF4-FFF2-40B4-BE49-F238E27FC236}">
                <a16:creationId xmlns:a16="http://schemas.microsoft.com/office/drawing/2014/main" id="{C115C47B-6A3F-4A84-8596-0E0B4E2DD4F1}"/>
              </a:ext>
            </a:extLst>
          </p:cNvPr>
          <p:cNvCxnSpPr/>
          <p:nvPr/>
        </p:nvCxnSpPr>
        <p:spPr>
          <a:xfrm>
            <a:off x="7172399" y="5219701"/>
            <a:ext cx="253397" cy="0"/>
          </a:xfrm>
          <a:prstGeom prst="line">
            <a:avLst/>
          </a:prstGeom>
          <a:ln w="19050">
            <a:solidFill>
              <a:srgbClr val="00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Connecteur droit 118">
            <a:extLst>
              <a:ext uri="{FF2B5EF4-FFF2-40B4-BE49-F238E27FC236}">
                <a16:creationId xmlns:a16="http://schemas.microsoft.com/office/drawing/2014/main" id="{2E68F307-4EDF-45B0-9AEC-311306CC89FA}"/>
              </a:ext>
            </a:extLst>
          </p:cNvPr>
          <p:cNvCxnSpPr/>
          <p:nvPr/>
        </p:nvCxnSpPr>
        <p:spPr>
          <a:xfrm>
            <a:off x="9055932" y="5284052"/>
            <a:ext cx="253397" cy="0"/>
          </a:xfrm>
          <a:prstGeom prst="line">
            <a:avLst/>
          </a:prstGeom>
          <a:ln w="19050">
            <a:solidFill>
              <a:srgbClr val="00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ZoneTexte 119">
            <a:extLst>
              <a:ext uri="{FF2B5EF4-FFF2-40B4-BE49-F238E27FC236}">
                <a16:creationId xmlns:a16="http://schemas.microsoft.com/office/drawing/2014/main" id="{F7B20838-B0CB-4561-96C2-8F12CD462208}"/>
              </a:ext>
            </a:extLst>
          </p:cNvPr>
          <p:cNvSpPr txBox="1"/>
          <p:nvPr/>
        </p:nvSpPr>
        <p:spPr>
          <a:xfrm>
            <a:off x="8307525" y="5616504"/>
            <a:ext cx="36420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latin typeface="OpenDyslexic" pitchFamily="2" charset="77"/>
              </a:rPr>
              <a:t>ils</a:t>
            </a:r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3BF2FC10-4D98-4E1B-877E-3983383E8F05}"/>
              </a:ext>
            </a:extLst>
          </p:cNvPr>
          <p:cNvSpPr/>
          <p:nvPr/>
        </p:nvSpPr>
        <p:spPr>
          <a:xfrm>
            <a:off x="8220340" y="5725439"/>
            <a:ext cx="108000" cy="108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2" name="Rectangle 121">
            <a:extLst>
              <a:ext uri="{FF2B5EF4-FFF2-40B4-BE49-F238E27FC236}">
                <a16:creationId xmlns:a16="http://schemas.microsoft.com/office/drawing/2014/main" id="{78940B95-71CF-46D8-8F3F-99D699C7E371}"/>
              </a:ext>
            </a:extLst>
          </p:cNvPr>
          <p:cNvSpPr/>
          <p:nvPr/>
        </p:nvSpPr>
        <p:spPr>
          <a:xfrm>
            <a:off x="8217123" y="6132714"/>
            <a:ext cx="108000" cy="108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3" name="ZoneTexte 122">
            <a:extLst>
              <a:ext uri="{FF2B5EF4-FFF2-40B4-BE49-F238E27FC236}">
                <a16:creationId xmlns:a16="http://schemas.microsoft.com/office/drawing/2014/main" id="{485B540B-53A7-4647-A382-76E3BD5D4350}"/>
              </a:ext>
            </a:extLst>
          </p:cNvPr>
          <p:cNvSpPr txBox="1"/>
          <p:nvPr/>
        </p:nvSpPr>
        <p:spPr>
          <a:xfrm>
            <a:off x="8300826" y="6055024"/>
            <a:ext cx="57579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latin typeface="OpenDyslexic" pitchFamily="2" charset="77"/>
              </a:rPr>
              <a:t>elles</a:t>
            </a:r>
          </a:p>
        </p:txBody>
      </p:sp>
    </p:spTree>
    <p:extLst>
      <p:ext uri="{BB962C8B-B14F-4D97-AF65-F5344CB8AC3E}">
        <p14:creationId xmlns:p14="http://schemas.microsoft.com/office/powerpoint/2010/main" val="38972859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DD48745A-4F96-4495-837C-311A7154360F}"/>
              </a:ext>
            </a:extLst>
          </p:cNvPr>
          <p:cNvGrpSpPr/>
          <p:nvPr/>
        </p:nvGrpSpPr>
        <p:grpSpPr>
          <a:xfrm>
            <a:off x="418437" y="441395"/>
            <a:ext cx="4171950" cy="2614983"/>
            <a:chOff x="198981" y="153534"/>
            <a:chExt cx="4171950" cy="2614983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BD6FD3E2-288B-4829-86C3-ACC07574F513}"/>
                </a:ext>
              </a:extLst>
            </p:cNvPr>
            <p:cNvSpPr/>
            <p:nvPr/>
          </p:nvSpPr>
          <p:spPr>
            <a:xfrm>
              <a:off x="198981" y="153534"/>
              <a:ext cx="4171950" cy="259270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  <a:prstDash val="sysDash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 dirty="0"/>
            </a:p>
          </p:txBody>
        </p:sp>
        <p:sp>
          <p:nvSpPr>
            <p:cNvPr id="4" name="ZoneTexte 3">
              <a:extLst>
                <a:ext uri="{FF2B5EF4-FFF2-40B4-BE49-F238E27FC236}">
                  <a16:creationId xmlns:a16="http://schemas.microsoft.com/office/drawing/2014/main" id="{E6851364-FDF0-416C-971F-114D787B4C2E}"/>
                </a:ext>
              </a:extLst>
            </p:cNvPr>
            <p:cNvSpPr txBox="1"/>
            <p:nvPr/>
          </p:nvSpPr>
          <p:spPr>
            <a:xfrm rot="16200000">
              <a:off x="-821651" y="1234443"/>
              <a:ext cx="2472152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200" dirty="0">
                  <a:solidFill>
                    <a:schemeClr val="accent2">
                      <a:lumMod val="60000"/>
                      <a:lumOff val="40000"/>
                    </a:schemeClr>
                  </a:solidFill>
                  <a:latin typeface="calendar note tfb" panose="02000500000000000000" pitchFamily="2" charset="77"/>
                </a:rPr>
                <a:t>Routine du jour</a:t>
              </a:r>
            </a:p>
          </p:txBody>
        </p:sp>
        <p:cxnSp>
          <p:nvCxnSpPr>
            <p:cNvPr id="5" name="Connecteur droit 4">
              <a:extLst>
                <a:ext uri="{FF2B5EF4-FFF2-40B4-BE49-F238E27FC236}">
                  <a16:creationId xmlns:a16="http://schemas.microsoft.com/office/drawing/2014/main" id="{9BD481CA-BAA5-48D6-9727-5742C63E04B2}"/>
                </a:ext>
              </a:extLst>
            </p:cNvPr>
            <p:cNvCxnSpPr/>
            <p:nvPr/>
          </p:nvCxnSpPr>
          <p:spPr>
            <a:xfrm>
              <a:off x="629869" y="153534"/>
              <a:ext cx="0" cy="2614983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ZoneTexte 5">
              <a:extLst>
                <a:ext uri="{FF2B5EF4-FFF2-40B4-BE49-F238E27FC236}">
                  <a16:creationId xmlns:a16="http://schemas.microsoft.com/office/drawing/2014/main" id="{4467C3F5-B7F1-496D-B753-713A5670FE45}"/>
                </a:ext>
              </a:extLst>
            </p:cNvPr>
            <p:cNvSpPr txBox="1"/>
            <p:nvPr/>
          </p:nvSpPr>
          <p:spPr>
            <a:xfrm>
              <a:off x="1903454" y="238598"/>
              <a:ext cx="8082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b="1" dirty="0">
                  <a:solidFill>
                    <a:srgbClr val="009999"/>
                  </a:solidFill>
                  <a:latin typeface="ScolaCursive" pitchFamily="2" charset="0"/>
                </a:rPr>
                <a:t>lundi</a:t>
              </a:r>
            </a:p>
          </p:txBody>
        </p:sp>
      </p:grpSp>
      <p:sp>
        <p:nvSpPr>
          <p:cNvPr id="7" name="ZoneTexte 6">
            <a:extLst>
              <a:ext uri="{FF2B5EF4-FFF2-40B4-BE49-F238E27FC236}">
                <a16:creationId xmlns:a16="http://schemas.microsoft.com/office/drawing/2014/main" id="{8CB67BCC-9880-4AB5-84A2-ED73D26A907E}"/>
              </a:ext>
            </a:extLst>
          </p:cNvPr>
          <p:cNvSpPr txBox="1"/>
          <p:nvPr/>
        </p:nvSpPr>
        <p:spPr>
          <a:xfrm>
            <a:off x="773125" y="852839"/>
            <a:ext cx="358303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28600" indent="-228600">
              <a:buClr>
                <a:srgbClr val="009999"/>
              </a:buClr>
              <a:buFont typeface="+mj-lt"/>
              <a:buAutoNum type="arabicPeriod"/>
            </a:pPr>
            <a:r>
              <a:rPr lang="fr-FR" sz="1100" dirty="0">
                <a:latin typeface="OpenDyslexic" pitchFamily="2" charset="77"/>
              </a:rPr>
              <a:t>Range les nombres dans l’ordre </a:t>
            </a:r>
            <a:r>
              <a:rPr lang="fr-FR" sz="1100" u="sng" dirty="0">
                <a:latin typeface="OpenDyslexic" pitchFamily="2" charset="77"/>
              </a:rPr>
              <a:t>croissant</a:t>
            </a:r>
            <a:r>
              <a:rPr lang="fr-FR" sz="1100" dirty="0">
                <a:latin typeface="OpenDyslexic" pitchFamily="2" charset="77"/>
              </a:rPr>
              <a:t>.</a:t>
            </a:r>
          </a:p>
        </p:txBody>
      </p:sp>
      <p:grpSp>
        <p:nvGrpSpPr>
          <p:cNvPr id="8" name="Groupe 128">
            <a:extLst>
              <a:ext uri="{FF2B5EF4-FFF2-40B4-BE49-F238E27FC236}">
                <a16:creationId xmlns:a16="http://schemas.microsoft.com/office/drawing/2014/main" id="{4250765F-77E9-4FB3-98FD-38048931EB98}"/>
              </a:ext>
            </a:extLst>
          </p:cNvPr>
          <p:cNvGrpSpPr/>
          <p:nvPr/>
        </p:nvGrpSpPr>
        <p:grpSpPr>
          <a:xfrm>
            <a:off x="950732" y="1675737"/>
            <a:ext cx="0" cy="68885"/>
            <a:chOff x="1190863" y="8553400"/>
            <a:chExt cx="5268362" cy="144016"/>
          </a:xfrm>
        </p:grpSpPr>
        <p:cxnSp>
          <p:nvCxnSpPr>
            <p:cNvPr id="9" name="Connecteur droit 8">
              <a:extLst>
                <a:ext uri="{FF2B5EF4-FFF2-40B4-BE49-F238E27FC236}">
                  <a16:creationId xmlns:a16="http://schemas.microsoft.com/office/drawing/2014/main" id="{EF438CE8-5331-497F-BAB2-0B3A0FB30BF5}"/>
                </a:ext>
              </a:extLst>
            </p:cNvPr>
            <p:cNvCxnSpPr/>
            <p:nvPr/>
          </p:nvCxnSpPr>
          <p:spPr>
            <a:xfrm>
              <a:off x="1190863" y="8697416"/>
              <a:ext cx="5262473" cy="0"/>
            </a:xfrm>
            <a:prstGeom prst="line">
              <a:avLst/>
            </a:prstGeom>
            <a:ln>
              <a:solidFill>
                <a:srgbClr val="00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Connecteur droit 9">
              <a:extLst>
                <a:ext uri="{FF2B5EF4-FFF2-40B4-BE49-F238E27FC236}">
                  <a16:creationId xmlns:a16="http://schemas.microsoft.com/office/drawing/2014/main" id="{0E2DC1D6-79F8-42DC-B1BE-37F3111FA448}"/>
                </a:ext>
              </a:extLst>
            </p:cNvPr>
            <p:cNvCxnSpPr/>
            <p:nvPr/>
          </p:nvCxnSpPr>
          <p:spPr>
            <a:xfrm>
              <a:off x="1196752" y="8553400"/>
              <a:ext cx="5262473" cy="0"/>
            </a:xfrm>
            <a:prstGeom prst="line">
              <a:avLst/>
            </a:prstGeom>
            <a:ln>
              <a:solidFill>
                <a:srgbClr val="00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e 10">
            <a:extLst>
              <a:ext uri="{FF2B5EF4-FFF2-40B4-BE49-F238E27FC236}">
                <a16:creationId xmlns:a16="http://schemas.microsoft.com/office/drawing/2014/main" id="{8664B0BB-6D7E-4AAB-BC00-676160526A3F}"/>
              </a:ext>
            </a:extLst>
          </p:cNvPr>
          <p:cNvGrpSpPr/>
          <p:nvPr/>
        </p:nvGrpSpPr>
        <p:grpSpPr>
          <a:xfrm>
            <a:off x="849323" y="1902265"/>
            <a:ext cx="3781633" cy="997016"/>
            <a:chOff x="629867" y="1902265"/>
            <a:chExt cx="3781633" cy="997016"/>
          </a:xfrm>
        </p:grpSpPr>
        <p:sp>
          <p:nvSpPr>
            <p:cNvPr id="12" name="ZoneTexte 11">
              <a:extLst>
                <a:ext uri="{FF2B5EF4-FFF2-40B4-BE49-F238E27FC236}">
                  <a16:creationId xmlns:a16="http://schemas.microsoft.com/office/drawing/2014/main" id="{10EDDAAF-9061-471A-8038-B8619DB895A0}"/>
                </a:ext>
              </a:extLst>
            </p:cNvPr>
            <p:cNvSpPr txBox="1"/>
            <p:nvPr/>
          </p:nvSpPr>
          <p:spPr>
            <a:xfrm>
              <a:off x="629868" y="1902265"/>
              <a:ext cx="320356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228600" indent="-228600">
                <a:buClr>
                  <a:srgbClr val="009999"/>
                </a:buClr>
                <a:buFont typeface="+mj-lt"/>
                <a:buAutoNum type="arabicPeriod" startAt="2"/>
              </a:pPr>
              <a:r>
                <a:rPr lang="fr-FR" sz="1200" dirty="0">
                  <a:latin typeface="OpenDyslexic" pitchFamily="2" charset="77"/>
                </a:rPr>
                <a:t>Complète avec </a:t>
              </a:r>
              <a:r>
                <a:rPr lang="fr-FR" sz="1600" b="1" dirty="0">
                  <a:solidFill>
                    <a:srgbClr val="009999"/>
                  </a:solidFill>
                  <a:latin typeface="ScolaCursive" pitchFamily="2" charset="0"/>
                </a:rPr>
                <a:t>un, une</a:t>
              </a:r>
              <a:r>
                <a:rPr lang="fr-FR" sz="1200" dirty="0">
                  <a:latin typeface="OpenDyslexic" pitchFamily="2" charset="77"/>
                </a:rPr>
                <a:t> ou </a:t>
              </a:r>
              <a:r>
                <a:rPr lang="fr-FR" sz="1600" b="1" dirty="0">
                  <a:solidFill>
                    <a:srgbClr val="009999"/>
                  </a:solidFill>
                  <a:latin typeface="ScolaCursive" pitchFamily="2" charset="0"/>
                </a:rPr>
                <a:t>des</a:t>
              </a:r>
              <a:r>
                <a:rPr lang="fr-FR" sz="1200" dirty="0">
                  <a:latin typeface="OpenDyslexic" pitchFamily="2" charset="77"/>
                </a:rPr>
                <a:t>.</a:t>
              </a:r>
            </a:p>
          </p:txBody>
        </p:sp>
        <p:sp>
          <p:nvSpPr>
            <p:cNvPr id="13" name="ZoneTexte 12">
              <a:extLst>
                <a:ext uri="{FF2B5EF4-FFF2-40B4-BE49-F238E27FC236}">
                  <a16:creationId xmlns:a16="http://schemas.microsoft.com/office/drawing/2014/main" id="{87B97B5F-9393-453B-A694-C3A9000411DB}"/>
                </a:ext>
              </a:extLst>
            </p:cNvPr>
            <p:cNvSpPr txBox="1"/>
            <p:nvPr/>
          </p:nvSpPr>
          <p:spPr>
            <a:xfrm>
              <a:off x="629867" y="2195410"/>
              <a:ext cx="170271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200" dirty="0">
                  <a:latin typeface="OpenDyslexic" pitchFamily="2" charset="77"/>
                </a:rPr>
                <a:t>            </a:t>
              </a:r>
              <a:r>
                <a:rPr lang="fr-FR" sz="1400" dirty="0">
                  <a:latin typeface="ScolaCursive" pitchFamily="2" charset="0"/>
                </a:rPr>
                <a:t>plumes</a:t>
              </a:r>
            </a:p>
          </p:txBody>
        </p:sp>
        <p:sp>
          <p:nvSpPr>
            <p:cNvPr id="14" name="ZoneTexte 13">
              <a:extLst>
                <a:ext uri="{FF2B5EF4-FFF2-40B4-BE49-F238E27FC236}">
                  <a16:creationId xmlns:a16="http://schemas.microsoft.com/office/drawing/2014/main" id="{B802FC58-0E11-4772-ABFF-7ED1C75BFA33}"/>
                </a:ext>
              </a:extLst>
            </p:cNvPr>
            <p:cNvSpPr txBox="1"/>
            <p:nvPr/>
          </p:nvSpPr>
          <p:spPr>
            <a:xfrm>
              <a:off x="629867" y="2589723"/>
              <a:ext cx="190468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200" dirty="0">
                  <a:latin typeface="OpenDyslexic" pitchFamily="2" charset="77"/>
                </a:rPr>
                <a:t>            </a:t>
              </a:r>
              <a:r>
                <a:rPr lang="fr-FR" sz="1400" dirty="0">
                  <a:latin typeface="ScolaCursive" pitchFamily="2" charset="0"/>
                </a:rPr>
                <a:t>fourchette</a:t>
              </a:r>
              <a:endParaRPr lang="fr-FR" sz="1400" dirty="0">
                <a:solidFill>
                  <a:schemeClr val="bg1">
                    <a:lumMod val="50000"/>
                  </a:schemeClr>
                </a:solidFill>
                <a:latin typeface="ScolaCursive" pitchFamily="2" charset="0"/>
              </a:endParaRPr>
            </a:p>
          </p:txBody>
        </p:sp>
        <p:sp>
          <p:nvSpPr>
            <p:cNvPr id="15" name="ZoneTexte 14">
              <a:extLst>
                <a:ext uri="{FF2B5EF4-FFF2-40B4-BE49-F238E27FC236}">
                  <a16:creationId xmlns:a16="http://schemas.microsoft.com/office/drawing/2014/main" id="{8D88CC2B-EFF6-4640-B380-228ED464A80B}"/>
                </a:ext>
              </a:extLst>
            </p:cNvPr>
            <p:cNvSpPr txBox="1"/>
            <p:nvPr/>
          </p:nvSpPr>
          <p:spPr>
            <a:xfrm>
              <a:off x="2545283" y="2197191"/>
              <a:ext cx="186621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200" dirty="0">
                  <a:latin typeface="OpenDyslexic" pitchFamily="2" charset="77"/>
                </a:rPr>
                <a:t>            </a:t>
              </a:r>
              <a:r>
                <a:rPr lang="fr-FR" sz="1400" dirty="0">
                  <a:latin typeface="ScolaCursive" pitchFamily="2" charset="0"/>
                </a:rPr>
                <a:t>chameau</a:t>
              </a:r>
            </a:p>
          </p:txBody>
        </p:sp>
        <p:sp>
          <p:nvSpPr>
            <p:cNvPr id="16" name="ZoneTexte 15">
              <a:extLst>
                <a:ext uri="{FF2B5EF4-FFF2-40B4-BE49-F238E27FC236}">
                  <a16:creationId xmlns:a16="http://schemas.microsoft.com/office/drawing/2014/main" id="{AEFF9D62-C96B-4113-9560-16796D4B6356}"/>
                </a:ext>
              </a:extLst>
            </p:cNvPr>
            <p:cNvSpPr txBox="1"/>
            <p:nvPr/>
          </p:nvSpPr>
          <p:spPr>
            <a:xfrm>
              <a:off x="2545283" y="2591504"/>
              <a:ext cx="157126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200" dirty="0">
                  <a:latin typeface="OpenDyslexic" pitchFamily="2" charset="77"/>
                </a:rPr>
                <a:t>            </a:t>
              </a:r>
              <a:r>
                <a:rPr lang="fr-FR" sz="1400" dirty="0">
                  <a:latin typeface="ScolaCursive" pitchFamily="2" charset="0"/>
                </a:rPr>
                <a:t>radio</a:t>
              </a:r>
              <a:endParaRPr lang="fr-FR" sz="1400" dirty="0">
                <a:solidFill>
                  <a:schemeClr val="bg1">
                    <a:lumMod val="50000"/>
                  </a:schemeClr>
                </a:solidFill>
                <a:latin typeface="ScolaCursive" pitchFamily="2" charset="0"/>
              </a:endParaRPr>
            </a:p>
          </p:txBody>
        </p:sp>
        <p:grpSp>
          <p:nvGrpSpPr>
            <p:cNvPr id="17" name="Groupe 128">
              <a:extLst>
                <a:ext uri="{FF2B5EF4-FFF2-40B4-BE49-F238E27FC236}">
                  <a16:creationId xmlns:a16="http://schemas.microsoft.com/office/drawing/2014/main" id="{AFBC6F5D-F910-4EAA-8C34-804FFAAF62C5}"/>
                </a:ext>
              </a:extLst>
            </p:cNvPr>
            <p:cNvGrpSpPr/>
            <p:nvPr/>
          </p:nvGrpSpPr>
          <p:grpSpPr>
            <a:xfrm>
              <a:off x="934727" y="2292912"/>
              <a:ext cx="576000" cy="68885"/>
              <a:chOff x="1190863" y="8553400"/>
              <a:chExt cx="5268362" cy="144016"/>
            </a:xfrm>
          </p:grpSpPr>
          <p:cxnSp>
            <p:nvCxnSpPr>
              <p:cNvPr id="27" name="Connecteur droit 26">
                <a:extLst>
                  <a:ext uri="{FF2B5EF4-FFF2-40B4-BE49-F238E27FC236}">
                    <a16:creationId xmlns:a16="http://schemas.microsoft.com/office/drawing/2014/main" id="{DAB163AB-4F0F-4B7E-9510-00DC335763C7}"/>
                  </a:ext>
                </a:extLst>
              </p:cNvPr>
              <p:cNvCxnSpPr/>
              <p:nvPr/>
            </p:nvCxnSpPr>
            <p:spPr>
              <a:xfrm>
                <a:off x="1190863" y="8697416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Connecteur droit 27">
                <a:extLst>
                  <a:ext uri="{FF2B5EF4-FFF2-40B4-BE49-F238E27FC236}">
                    <a16:creationId xmlns:a16="http://schemas.microsoft.com/office/drawing/2014/main" id="{CADEA22B-6674-4759-BCD9-C205A97EC741}"/>
                  </a:ext>
                </a:extLst>
              </p:cNvPr>
              <p:cNvCxnSpPr/>
              <p:nvPr/>
            </p:nvCxnSpPr>
            <p:spPr>
              <a:xfrm>
                <a:off x="1196752" y="8553400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8" name="Groupe 128">
              <a:extLst>
                <a:ext uri="{FF2B5EF4-FFF2-40B4-BE49-F238E27FC236}">
                  <a16:creationId xmlns:a16="http://schemas.microsoft.com/office/drawing/2014/main" id="{89F653F2-8B84-4302-80FC-B2E1C5629913}"/>
                </a:ext>
              </a:extLst>
            </p:cNvPr>
            <p:cNvGrpSpPr/>
            <p:nvPr/>
          </p:nvGrpSpPr>
          <p:grpSpPr>
            <a:xfrm>
              <a:off x="939833" y="2693780"/>
              <a:ext cx="576000" cy="68885"/>
              <a:chOff x="1190863" y="8553400"/>
              <a:chExt cx="5268362" cy="144016"/>
            </a:xfrm>
          </p:grpSpPr>
          <p:cxnSp>
            <p:nvCxnSpPr>
              <p:cNvPr id="25" name="Connecteur droit 24">
                <a:extLst>
                  <a:ext uri="{FF2B5EF4-FFF2-40B4-BE49-F238E27FC236}">
                    <a16:creationId xmlns:a16="http://schemas.microsoft.com/office/drawing/2014/main" id="{924221FE-4604-4BD8-A38A-2FCE3A64DCC9}"/>
                  </a:ext>
                </a:extLst>
              </p:cNvPr>
              <p:cNvCxnSpPr/>
              <p:nvPr/>
            </p:nvCxnSpPr>
            <p:spPr>
              <a:xfrm>
                <a:off x="1190863" y="8697416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Connecteur droit 25">
                <a:extLst>
                  <a:ext uri="{FF2B5EF4-FFF2-40B4-BE49-F238E27FC236}">
                    <a16:creationId xmlns:a16="http://schemas.microsoft.com/office/drawing/2014/main" id="{988D666D-AB91-4A6D-BD72-95835F155E6A}"/>
                  </a:ext>
                </a:extLst>
              </p:cNvPr>
              <p:cNvCxnSpPr/>
              <p:nvPr/>
            </p:nvCxnSpPr>
            <p:spPr>
              <a:xfrm>
                <a:off x="1196752" y="8553400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9" name="Groupe 128">
              <a:extLst>
                <a:ext uri="{FF2B5EF4-FFF2-40B4-BE49-F238E27FC236}">
                  <a16:creationId xmlns:a16="http://schemas.microsoft.com/office/drawing/2014/main" id="{11DD426A-6384-4FD8-B73D-7FDE9B2D44CD}"/>
                </a:ext>
              </a:extLst>
            </p:cNvPr>
            <p:cNvGrpSpPr/>
            <p:nvPr/>
          </p:nvGrpSpPr>
          <p:grpSpPr>
            <a:xfrm>
              <a:off x="2779322" y="2292912"/>
              <a:ext cx="576000" cy="68885"/>
              <a:chOff x="1190863" y="8553400"/>
              <a:chExt cx="5268362" cy="144016"/>
            </a:xfrm>
          </p:grpSpPr>
          <p:cxnSp>
            <p:nvCxnSpPr>
              <p:cNvPr id="23" name="Connecteur droit 22">
                <a:extLst>
                  <a:ext uri="{FF2B5EF4-FFF2-40B4-BE49-F238E27FC236}">
                    <a16:creationId xmlns:a16="http://schemas.microsoft.com/office/drawing/2014/main" id="{80BE0B1C-1821-4732-A643-FB62A3125B1C}"/>
                  </a:ext>
                </a:extLst>
              </p:cNvPr>
              <p:cNvCxnSpPr/>
              <p:nvPr/>
            </p:nvCxnSpPr>
            <p:spPr>
              <a:xfrm>
                <a:off x="1190863" y="8697416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Connecteur droit 23">
                <a:extLst>
                  <a:ext uri="{FF2B5EF4-FFF2-40B4-BE49-F238E27FC236}">
                    <a16:creationId xmlns:a16="http://schemas.microsoft.com/office/drawing/2014/main" id="{D238394D-B4E8-46BF-AED5-43CDBDB0A76D}"/>
                  </a:ext>
                </a:extLst>
              </p:cNvPr>
              <p:cNvCxnSpPr/>
              <p:nvPr/>
            </p:nvCxnSpPr>
            <p:spPr>
              <a:xfrm>
                <a:off x="1196752" y="8553400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0" name="Groupe 128">
              <a:extLst>
                <a:ext uri="{FF2B5EF4-FFF2-40B4-BE49-F238E27FC236}">
                  <a16:creationId xmlns:a16="http://schemas.microsoft.com/office/drawing/2014/main" id="{575875AD-AF3C-4D2B-9377-7261A6F5A221}"/>
                </a:ext>
              </a:extLst>
            </p:cNvPr>
            <p:cNvGrpSpPr/>
            <p:nvPr/>
          </p:nvGrpSpPr>
          <p:grpSpPr>
            <a:xfrm>
              <a:off x="2784428" y="2693780"/>
              <a:ext cx="576000" cy="68885"/>
              <a:chOff x="1190863" y="8553400"/>
              <a:chExt cx="5268362" cy="144016"/>
            </a:xfrm>
          </p:grpSpPr>
          <p:cxnSp>
            <p:nvCxnSpPr>
              <p:cNvPr id="21" name="Connecteur droit 20">
                <a:extLst>
                  <a:ext uri="{FF2B5EF4-FFF2-40B4-BE49-F238E27FC236}">
                    <a16:creationId xmlns:a16="http://schemas.microsoft.com/office/drawing/2014/main" id="{42384144-E2A1-40B7-8905-0EFD87846A19}"/>
                  </a:ext>
                </a:extLst>
              </p:cNvPr>
              <p:cNvCxnSpPr/>
              <p:nvPr/>
            </p:nvCxnSpPr>
            <p:spPr>
              <a:xfrm>
                <a:off x="1190863" y="8697416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Connecteur droit 21">
                <a:extLst>
                  <a:ext uri="{FF2B5EF4-FFF2-40B4-BE49-F238E27FC236}">
                    <a16:creationId xmlns:a16="http://schemas.microsoft.com/office/drawing/2014/main" id="{979883A3-F25A-46B5-B912-A8F83BF2741D}"/>
                  </a:ext>
                </a:extLst>
              </p:cNvPr>
              <p:cNvCxnSpPr/>
              <p:nvPr/>
            </p:nvCxnSpPr>
            <p:spPr>
              <a:xfrm>
                <a:off x="1196752" y="8553400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9" name="Groupe 28">
            <a:extLst>
              <a:ext uri="{FF2B5EF4-FFF2-40B4-BE49-F238E27FC236}">
                <a16:creationId xmlns:a16="http://schemas.microsoft.com/office/drawing/2014/main" id="{64B00D9A-33B3-4DB8-AFD2-982722F5976C}"/>
              </a:ext>
            </a:extLst>
          </p:cNvPr>
          <p:cNvGrpSpPr/>
          <p:nvPr/>
        </p:nvGrpSpPr>
        <p:grpSpPr>
          <a:xfrm>
            <a:off x="418437" y="3693439"/>
            <a:ext cx="4171950" cy="2614983"/>
            <a:chOff x="198981" y="153534"/>
            <a:chExt cx="4171950" cy="2614983"/>
          </a:xfrm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FBB90DEB-DA1C-4A77-AEFA-517669269639}"/>
                </a:ext>
              </a:extLst>
            </p:cNvPr>
            <p:cNvSpPr/>
            <p:nvPr/>
          </p:nvSpPr>
          <p:spPr>
            <a:xfrm>
              <a:off x="198981" y="153534"/>
              <a:ext cx="4171950" cy="259270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  <a:prstDash val="sysDash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 dirty="0"/>
            </a:p>
          </p:txBody>
        </p:sp>
        <p:sp>
          <p:nvSpPr>
            <p:cNvPr id="31" name="ZoneTexte 30">
              <a:extLst>
                <a:ext uri="{FF2B5EF4-FFF2-40B4-BE49-F238E27FC236}">
                  <a16:creationId xmlns:a16="http://schemas.microsoft.com/office/drawing/2014/main" id="{B50C2DD3-0889-41F2-99D9-C56BE2D4FCB9}"/>
                </a:ext>
              </a:extLst>
            </p:cNvPr>
            <p:cNvSpPr txBox="1"/>
            <p:nvPr/>
          </p:nvSpPr>
          <p:spPr>
            <a:xfrm rot="16200000">
              <a:off x="-821651" y="1234443"/>
              <a:ext cx="2472152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200" dirty="0">
                  <a:solidFill>
                    <a:schemeClr val="accent2">
                      <a:lumMod val="60000"/>
                      <a:lumOff val="40000"/>
                    </a:schemeClr>
                  </a:solidFill>
                  <a:latin typeface="calendar note tfb" panose="02000500000000000000" pitchFamily="2" charset="77"/>
                </a:rPr>
                <a:t>Routine du jour</a:t>
              </a:r>
            </a:p>
          </p:txBody>
        </p:sp>
        <p:cxnSp>
          <p:nvCxnSpPr>
            <p:cNvPr id="32" name="Connecteur droit 31">
              <a:extLst>
                <a:ext uri="{FF2B5EF4-FFF2-40B4-BE49-F238E27FC236}">
                  <a16:creationId xmlns:a16="http://schemas.microsoft.com/office/drawing/2014/main" id="{41A5E967-6F14-41AF-85FB-1153ABAE0D91}"/>
                </a:ext>
              </a:extLst>
            </p:cNvPr>
            <p:cNvCxnSpPr/>
            <p:nvPr/>
          </p:nvCxnSpPr>
          <p:spPr>
            <a:xfrm>
              <a:off x="629869" y="153534"/>
              <a:ext cx="0" cy="2614983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ZoneTexte 32">
              <a:extLst>
                <a:ext uri="{FF2B5EF4-FFF2-40B4-BE49-F238E27FC236}">
                  <a16:creationId xmlns:a16="http://schemas.microsoft.com/office/drawing/2014/main" id="{86287B1B-24AD-4F8F-B07A-C52C47C24FF7}"/>
                </a:ext>
              </a:extLst>
            </p:cNvPr>
            <p:cNvSpPr txBox="1"/>
            <p:nvPr/>
          </p:nvSpPr>
          <p:spPr>
            <a:xfrm>
              <a:off x="1889493" y="227168"/>
              <a:ext cx="90441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b="1" dirty="0">
                  <a:solidFill>
                    <a:srgbClr val="009999"/>
                  </a:solidFill>
                  <a:latin typeface="ScolaCursive" pitchFamily="2" charset="0"/>
                </a:rPr>
                <a:t>mardi</a:t>
              </a:r>
            </a:p>
          </p:txBody>
        </p:sp>
      </p:grpSp>
      <p:grpSp>
        <p:nvGrpSpPr>
          <p:cNvPr id="34" name="Groupe 33">
            <a:extLst>
              <a:ext uri="{FF2B5EF4-FFF2-40B4-BE49-F238E27FC236}">
                <a16:creationId xmlns:a16="http://schemas.microsoft.com/office/drawing/2014/main" id="{186CC951-CA02-4CAC-8995-719EFA995E5A}"/>
              </a:ext>
            </a:extLst>
          </p:cNvPr>
          <p:cNvGrpSpPr/>
          <p:nvPr/>
        </p:nvGrpSpPr>
        <p:grpSpPr>
          <a:xfrm>
            <a:off x="5339821" y="463672"/>
            <a:ext cx="4171950" cy="2614983"/>
            <a:chOff x="198981" y="153534"/>
            <a:chExt cx="4171950" cy="2614983"/>
          </a:xfrm>
        </p:grpSpPr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AA18857C-BB5D-4C7E-994C-FAED122E1597}"/>
                </a:ext>
              </a:extLst>
            </p:cNvPr>
            <p:cNvSpPr/>
            <p:nvPr/>
          </p:nvSpPr>
          <p:spPr>
            <a:xfrm>
              <a:off x="198981" y="153534"/>
              <a:ext cx="4171950" cy="259270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  <a:prstDash val="sysDash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 dirty="0"/>
            </a:p>
          </p:txBody>
        </p:sp>
        <p:sp>
          <p:nvSpPr>
            <p:cNvPr id="36" name="ZoneTexte 35">
              <a:extLst>
                <a:ext uri="{FF2B5EF4-FFF2-40B4-BE49-F238E27FC236}">
                  <a16:creationId xmlns:a16="http://schemas.microsoft.com/office/drawing/2014/main" id="{E9C363B2-35DB-4F4C-A127-8BA7C864C864}"/>
                </a:ext>
              </a:extLst>
            </p:cNvPr>
            <p:cNvSpPr txBox="1"/>
            <p:nvPr/>
          </p:nvSpPr>
          <p:spPr>
            <a:xfrm rot="16200000">
              <a:off x="-821651" y="1234443"/>
              <a:ext cx="2472152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200" dirty="0">
                  <a:solidFill>
                    <a:schemeClr val="accent2">
                      <a:lumMod val="60000"/>
                      <a:lumOff val="40000"/>
                    </a:schemeClr>
                  </a:solidFill>
                  <a:latin typeface="calendar note tfb" panose="02000500000000000000" pitchFamily="2" charset="77"/>
                </a:rPr>
                <a:t>Routine du jour</a:t>
              </a:r>
            </a:p>
          </p:txBody>
        </p:sp>
        <p:cxnSp>
          <p:nvCxnSpPr>
            <p:cNvPr id="37" name="Connecteur droit 36">
              <a:extLst>
                <a:ext uri="{FF2B5EF4-FFF2-40B4-BE49-F238E27FC236}">
                  <a16:creationId xmlns:a16="http://schemas.microsoft.com/office/drawing/2014/main" id="{1199FA62-6D02-47F4-A319-AC4A3B5D82DF}"/>
                </a:ext>
              </a:extLst>
            </p:cNvPr>
            <p:cNvCxnSpPr/>
            <p:nvPr/>
          </p:nvCxnSpPr>
          <p:spPr>
            <a:xfrm>
              <a:off x="629869" y="153534"/>
              <a:ext cx="0" cy="2614983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ZoneTexte 37">
              <a:extLst>
                <a:ext uri="{FF2B5EF4-FFF2-40B4-BE49-F238E27FC236}">
                  <a16:creationId xmlns:a16="http://schemas.microsoft.com/office/drawing/2014/main" id="{5C5A9E68-CB06-4BDB-AAF1-954C86AB2C5A}"/>
                </a:ext>
              </a:extLst>
            </p:cNvPr>
            <p:cNvSpPr txBox="1"/>
            <p:nvPr/>
          </p:nvSpPr>
          <p:spPr>
            <a:xfrm>
              <a:off x="2133151" y="193461"/>
              <a:ext cx="73449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b="1" dirty="0">
                  <a:solidFill>
                    <a:srgbClr val="009999"/>
                  </a:solidFill>
                  <a:latin typeface="ScolaCursive" pitchFamily="2" charset="0"/>
                </a:rPr>
                <a:t>jeudi</a:t>
              </a:r>
            </a:p>
          </p:txBody>
        </p:sp>
      </p:grpSp>
      <p:grpSp>
        <p:nvGrpSpPr>
          <p:cNvPr id="39" name="Groupe 38">
            <a:extLst>
              <a:ext uri="{FF2B5EF4-FFF2-40B4-BE49-F238E27FC236}">
                <a16:creationId xmlns:a16="http://schemas.microsoft.com/office/drawing/2014/main" id="{E59CF212-307C-4FE0-BDF8-53836BCE0FB3}"/>
              </a:ext>
            </a:extLst>
          </p:cNvPr>
          <p:cNvGrpSpPr/>
          <p:nvPr/>
        </p:nvGrpSpPr>
        <p:grpSpPr>
          <a:xfrm>
            <a:off x="5334987" y="3467822"/>
            <a:ext cx="4176784" cy="2862877"/>
            <a:chOff x="194147" y="-94360"/>
            <a:chExt cx="4176784" cy="2862877"/>
          </a:xfrm>
        </p:grpSpPr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832CAD87-407F-4DF1-9840-4D63BB05DFB2}"/>
                </a:ext>
              </a:extLst>
            </p:cNvPr>
            <p:cNvSpPr/>
            <p:nvPr/>
          </p:nvSpPr>
          <p:spPr>
            <a:xfrm>
              <a:off x="198981" y="-94360"/>
              <a:ext cx="4171950" cy="284059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  <a:prstDash val="sysDash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 dirty="0"/>
            </a:p>
          </p:txBody>
        </p:sp>
        <p:sp>
          <p:nvSpPr>
            <p:cNvPr id="41" name="ZoneTexte 40">
              <a:extLst>
                <a:ext uri="{FF2B5EF4-FFF2-40B4-BE49-F238E27FC236}">
                  <a16:creationId xmlns:a16="http://schemas.microsoft.com/office/drawing/2014/main" id="{47DC14E9-FE93-4977-9BBE-BDD3EE04D71F}"/>
                </a:ext>
              </a:extLst>
            </p:cNvPr>
            <p:cNvSpPr txBox="1"/>
            <p:nvPr/>
          </p:nvSpPr>
          <p:spPr>
            <a:xfrm rot="16200000">
              <a:off x="-826485" y="1110495"/>
              <a:ext cx="2472152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200" dirty="0">
                  <a:solidFill>
                    <a:schemeClr val="accent2">
                      <a:lumMod val="60000"/>
                      <a:lumOff val="40000"/>
                    </a:schemeClr>
                  </a:solidFill>
                  <a:latin typeface="calendar note tfb" panose="02000500000000000000" pitchFamily="2" charset="77"/>
                </a:rPr>
                <a:t>Routine du jour</a:t>
              </a:r>
            </a:p>
          </p:txBody>
        </p:sp>
        <p:cxnSp>
          <p:nvCxnSpPr>
            <p:cNvPr id="42" name="Connecteur droit 41">
              <a:extLst>
                <a:ext uri="{FF2B5EF4-FFF2-40B4-BE49-F238E27FC236}">
                  <a16:creationId xmlns:a16="http://schemas.microsoft.com/office/drawing/2014/main" id="{36EDA6AC-DB04-44A5-B374-1506E579B6F1}"/>
                </a:ext>
              </a:extLst>
            </p:cNvPr>
            <p:cNvCxnSpPr>
              <a:cxnSpLocks/>
            </p:cNvCxnSpPr>
            <p:nvPr/>
          </p:nvCxnSpPr>
          <p:spPr>
            <a:xfrm>
              <a:off x="629646" y="-94360"/>
              <a:ext cx="223" cy="2862877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ZoneTexte 42">
              <a:extLst>
                <a:ext uri="{FF2B5EF4-FFF2-40B4-BE49-F238E27FC236}">
                  <a16:creationId xmlns:a16="http://schemas.microsoft.com/office/drawing/2014/main" id="{05692701-24B5-48CE-9AA2-6F32284EE932}"/>
                </a:ext>
              </a:extLst>
            </p:cNvPr>
            <p:cNvSpPr txBox="1"/>
            <p:nvPr/>
          </p:nvSpPr>
          <p:spPr>
            <a:xfrm>
              <a:off x="1694629" y="-23952"/>
              <a:ext cx="122180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b="1" dirty="0">
                  <a:solidFill>
                    <a:srgbClr val="009999"/>
                  </a:solidFill>
                  <a:latin typeface="ScolaCursive" pitchFamily="2" charset="0"/>
                </a:rPr>
                <a:t>vendredi</a:t>
              </a:r>
            </a:p>
          </p:txBody>
        </p:sp>
      </p:grpSp>
      <p:sp>
        <p:nvSpPr>
          <p:cNvPr id="44" name="ZoneTexte 43">
            <a:extLst>
              <a:ext uri="{FF2B5EF4-FFF2-40B4-BE49-F238E27FC236}">
                <a16:creationId xmlns:a16="http://schemas.microsoft.com/office/drawing/2014/main" id="{9298000E-5A4F-41A3-9A53-27115FC21D61}"/>
              </a:ext>
            </a:extLst>
          </p:cNvPr>
          <p:cNvSpPr txBox="1"/>
          <p:nvPr/>
        </p:nvSpPr>
        <p:spPr>
          <a:xfrm>
            <a:off x="856697" y="4025530"/>
            <a:ext cx="281038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28600" indent="-228600">
              <a:buClr>
                <a:srgbClr val="009999"/>
              </a:buClr>
              <a:buFont typeface="+mj-lt"/>
              <a:buAutoNum type="arabicPeriod"/>
            </a:pPr>
            <a:r>
              <a:rPr lang="fr-FR" sz="1200" dirty="0">
                <a:latin typeface="OpenDyslexic" pitchFamily="2" charset="77"/>
              </a:rPr>
              <a:t>Calcule puis entoure le tout :</a:t>
            </a:r>
          </a:p>
        </p:txBody>
      </p:sp>
      <p:sp>
        <p:nvSpPr>
          <p:cNvPr id="45" name="ZoneTexte 44">
            <a:extLst>
              <a:ext uri="{FF2B5EF4-FFF2-40B4-BE49-F238E27FC236}">
                <a16:creationId xmlns:a16="http://schemas.microsoft.com/office/drawing/2014/main" id="{84C26642-543C-44E9-9F7B-A4EF7CFDFB51}"/>
              </a:ext>
            </a:extLst>
          </p:cNvPr>
          <p:cNvSpPr txBox="1"/>
          <p:nvPr/>
        </p:nvSpPr>
        <p:spPr>
          <a:xfrm>
            <a:off x="856696" y="4196926"/>
            <a:ext cx="1329210" cy="9002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FR" sz="1400" dirty="0">
                <a:latin typeface="Cursive standard" pitchFamily="2" charset="0"/>
              </a:rPr>
              <a:t>32 + 6 =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FR" sz="1400" dirty="0">
                <a:latin typeface="Cursive standard" pitchFamily="2" charset="0"/>
              </a:rPr>
              <a:t>35 – 4 = </a:t>
            </a:r>
          </a:p>
        </p:txBody>
      </p:sp>
      <p:sp>
        <p:nvSpPr>
          <p:cNvPr id="46" name="ZoneTexte 45">
            <a:extLst>
              <a:ext uri="{FF2B5EF4-FFF2-40B4-BE49-F238E27FC236}">
                <a16:creationId xmlns:a16="http://schemas.microsoft.com/office/drawing/2014/main" id="{995CD129-9493-4BCB-8ED6-045F70047AC0}"/>
              </a:ext>
            </a:extLst>
          </p:cNvPr>
          <p:cNvSpPr txBox="1"/>
          <p:nvPr/>
        </p:nvSpPr>
        <p:spPr>
          <a:xfrm>
            <a:off x="2673411" y="4196925"/>
            <a:ext cx="1399742" cy="9002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FR" sz="1400" dirty="0">
                <a:latin typeface="Cursive standard" pitchFamily="2" charset="0"/>
              </a:rPr>
              <a:t>23 - 5 =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FR" sz="1400" dirty="0">
                <a:latin typeface="Cursive standard" pitchFamily="2" charset="0"/>
              </a:rPr>
              <a:t>4 + 26 = </a:t>
            </a:r>
          </a:p>
        </p:txBody>
      </p:sp>
      <p:grpSp>
        <p:nvGrpSpPr>
          <p:cNvPr id="47" name="Groupe 46">
            <a:extLst>
              <a:ext uri="{FF2B5EF4-FFF2-40B4-BE49-F238E27FC236}">
                <a16:creationId xmlns:a16="http://schemas.microsoft.com/office/drawing/2014/main" id="{D6F6B3A5-4A03-40AD-8C24-18CDC0E82B48}"/>
              </a:ext>
            </a:extLst>
          </p:cNvPr>
          <p:cNvGrpSpPr/>
          <p:nvPr/>
        </p:nvGrpSpPr>
        <p:grpSpPr>
          <a:xfrm>
            <a:off x="856333" y="5139071"/>
            <a:ext cx="3723924" cy="1209958"/>
            <a:chOff x="629867" y="1689323"/>
            <a:chExt cx="3723924" cy="1209958"/>
          </a:xfrm>
        </p:grpSpPr>
        <p:sp>
          <p:nvSpPr>
            <p:cNvPr id="48" name="ZoneTexte 47">
              <a:extLst>
                <a:ext uri="{FF2B5EF4-FFF2-40B4-BE49-F238E27FC236}">
                  <a16:creationId xmlns:a16="http://schemas.microsoft.com/office/drawing/2014/main" id="{06B9CCBB-0B56-4435-91FC-08D3F5EEC6FE}"/>
                </a:ext>
              </a:extLst>
            </p:cNvPr>
            <p:cNvSpPr txBox="1"/>
            <p:nvPr/>
          </p:nvSpPr>
          <p:spPr>
            <a:xfrm>
              <a:off x="629868" y="1689323"/>
              <a:ext cx="273869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228600" indent="-228600">
                <a:buClr>
                  <a:srgbClr val="009999"/>
                </a:buClr>
                <a:buFont typeface="+mj-lt"/>
                <a:buAutoNum type="arabicPeriod" startAt="2"/>
              </a:pPr>
              <a:r>
                <a:rPr lang="fr-FR" sz="1200" dirty="0">
                  <a:latin typeface="OpenDyslexic" pitchFamily="2" charset="77"/>
                </a:rPr>
                <a:t>Complète avec </a:t>
              </a:r>
              <a:r>
                <a:rPr lang="fr-FR" sz="1600" b="1" dirty="0" err="1">
                  <a:solidFill>
                    <a:srgbClr val="009999"/>
                  </a:solidFill>
                  <a:latin typeface="ScolaCursive" pitchFamily="2" charset="0"/>
                </a:rPr>
                <a:t>le,la</a:t>
              </a:r>
              <a:r>
                <a:rPr lang="fr-FR" sz="1600" b="1" dirty="0">
                  <a:solidFill>
                    <a:srgbClr val="009999"/>
                  </a:solidFill>
                  <a:latin typeface="ScolaCursive" pitchFamily="2" charset="0"/>
                </a:rPr>
                <a:t> </a:t>
              </a:r>
              <a:r>
                <a:rPr lang="fr-FR" sz="1200" dirty="0">
                  <a:latin typeface="OpenDyslexic" pitchFamily="2" charset="77"/>
                </a:rPr>
                <a:t>ou </a:t>
              </a:r>
              <a:r>
                <a:rPr lang="fr-FR" sz="1600" b="1" dirty="0">
                  <a:solidFill>
                    <a:srgbClr val="009999"/>
                  </a:solidFill>
                  <a:latin typeface="ScolaCursive" pitchFamily="2" charset="0"/>
                </a:rPr>
                <a:t>les</a:t>
              </a:r>
              <a:r>
                <a:rPr lang="fr-FR" sz="1200" dirty="0">
                  <a:latin typeface="OpenDyslexic" pitchFamily="2" charset="77"/>
                </a:rPr>
                <a:t>.</a:t>
              </a:r>
            </a:p>
          </p:txBody>
        </p:sp>
        <p:sp>
          <p:nvSpPr>
            <p:cNvPr id="49" name="ZoneTexte 48">
              <a:extLst>
                <a:ext uri="{FF2B5EF4-FFF2-40B4-BE49-F238E27FC236}">
                  <a16:creationId xmlns:a16="http://schemas.microsoft.com/office/drawing/2014/main" id="{D0CA5A98-096D-444A-A50C-0544DEBF9754}"/>
                </a:ext>
              </a:extLst>
            </p:cNvPr>
            <p:cNvSpPr txBox="1"/>
            <p:nvPr/>
          </p:nvSpPr>
          <p:spPr>
            <a:xfrm>
              <a:off x="629867" y="2195410"/>
              <a:ext cx="176522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200" dirty="0">
                  <a:latin typeface="OpenDyslexic" pitchFamily="2" charset="77"/>
                </a:rPr>
                <a:t>            </a:t>
              </a:r>
              <a:r>
                <a:rPr lang="fr-FR" sz="1400" dirty="0">
                  <a:latin typeface="ScolaCursive" pitchFamily="2" charset="0"/>
                </a:rPr>
                <a:t>disques</a:t>
              </a:r>
            </a:p>
          </p:txBody>
        </p:sp>
        <p:sp>
          <p:nvSpPr>
            <p:cNvPr id="50" name="ZoneTexte 49">
              <a:extLst>
                <a:ext uri="{FF2B5EF4-FFF2-40B4-BE49-F238E27FC236}">
                  <a16:creationId xmlns:a16="http://schemas.microsoft.com/office/drawing/2014/main" id="{5494477C-FFC5-4DFB-A0F5-B931AB9F75AD}"/>
                </a:ext>
              </a:extLst>
            </p:cNvPr>
            <p:cNvSpPr txBox="1"/>
            <p:nvPr/>
          </p:nvSpPr>
          <p:spPr>
            <a:xfrm>
              <a:off x="629867" y="2589723"/>
              <a:ext cx="137890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200" dirty="0">
                  <a:latin typeface="OpenDyslexic" pitchFamily="2" charset="77"/>
                </a:rPr>
                <a:t>            </a:t>
              </a:r>
              <a:r>
                <a:rPr lang="fr-FR" sz="1400" dirty="0">
                  <a:latin typeface="ScolaCursive" pitchFamily="2" charset="0"/>
                </a:rPr>
                <a:t>nez</a:t>
              </a:r>
              <a:endParaRPr lang="fr-FR" sz="1400" dirty="0">
                <a:solidFill>
                  <a:schemeClr val="bg1">
                    <a:lumMod val="50000"/>
                  </a:schemeClr>
                </a:solidFill>
                <a:latin typeface="ScolaCursive" pitchFamily="2" charset="0"/>
              </a:endParaRPr>
            </a:p>
          </p:txBody>
        </p:sp>
        <p:sp>
          <p:nvSpPr>
            <p:cNvPr id="51" name="ZoneTexte 50">
              <a:extLst>
                <a:ext uri="{FF2B5EF4-FFF2-40B4-BE49-F238E27FC236}">
                  <a16:creationId xmlns:a16="http://schemas.microsoft.com/office/drawing/2014/main" id="{37E16838-0A7E-445A-82FC-1EF28FB1ADE6}"/>
                </a:ext>
              </a:extLst>
            </p:cNvPr>
            <p:cNvSpPr txBox="1"/>
            <p:nvPr/>
          </p:nvSpPr>
          <p:spPr>
            <a:xfrm>
              <a:off x="2545283" y="2197191"/>
              <a:ext cx="178446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200" dirty="0">
                  <a:latin typeface="OpenDyslexic" pitchFamily="2" charset="77"/>
                </a:rPr>
                <a:t>            </a:t>
              </a:r>
              <a:r>
                <a:rPr lang="fr-FR" sz="1400" dirty="0">
                  <a:latin typeface="ScolaCursive" pitchFamily="2" charset="0"/>
                </a:rPr>
                <a:t>gommes</a:t>
              </a:r>
              <a:endParaRPr lang="fr-FR" sz="1400" dirty="0">
                <a:solidFill>
                  <a:schemeClr val="bg1">
                    <a:lumMod val="50000"/>
                  </a:schemeClr>
                </a:solidFill>
                <a:latin typeface="ScolaCursive" pitchFamily="2" charset="0"/>
              </a:endParaRPr>
            </a:p>
          </p:txBody>
        </p:sp>
        <p:sp>
          <p:nvSpPr>
            <p:cNvPr id="52" name="ZoneTexte 51">
              <a:extLst>
                <a:ext uri="{FF2B5EF4-FFF2-40B4-BE49-F238E27FC236}">
                  <a16:creationId xmlns:a16="http://schemas.microsoft.com/office/drawing/2014/main" id="{B11FA2E8-1305-46D5-865F-52CEB8151B63}"/>
                </a:ext>
              </a:extLst>
            </p:cNvPr>
            <p:cNvSpPr txBox="1"/>
            <p:nvPr/>
          </p:nvSpPr>
          <p:spPr>
            <a:xfrm>
              <a:off x="2545283" y="2591504"/>
              <a:ext cx="180850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200" dirty="0">
                  <a:latin typeface="OpenDyslexic" pitchFamily="2" charset="77"/>
                </a:rPr>
                <a:t>            </a:t>
              </a:r>
              <a:r>
                <a:rPr lang="fr-FR" sz="1400" dirty="0">
                  <a:latin typeface="ScolaCursive" pitchFamily="2" charset="0"/>
                </a:rPr>
                <a:t>peinture</a:t>
              </a:r>
              <a:endParaRPr lang="fr-FR" sz="1400" dirty="0">
                <a:solidFill>
                  <a:schemeClr val="bg1">
                    <a:lumMod val="50000"/>
                  </a:schemeClr>
                </a:solidFill>
                <a:latin typeface="ScolaCursive" pitchFamily="2" charset="0"/>
              </a:endParaRPr>
            </a:p>
          </p:txBody>
        </p:sp>
        <p:grpSp>
          <p:nvGrpSpPr>
            <p:cNvPr id="53" name="Groupe 128">
              <a:extLst>
                <a:ext uri="{FF2B5EF4-FFF2-40B4-BE49-F238E27FC236}">
                  <a16:creationId xmlns:a16="http://schemas.microsoft.com/office/drawing/2014/main" id="{EF0AAB93-E39E-40EE-BB58-7E64178F5585}"/>
                </a:ext>
              </a:extLst>
            </p:cNvPr>
            <p:cNvGrpSpPr/>
            <p:nvPr/>
          </p:nvGrpSpPr>
          <p:grpSpPr>
            <a:xfrm>
              <a:off x="934727" y="2292912"/>
              <a:ext cx="576000" cy="68885"/>
              <a:chOff x="1190863" y="8553400"/>
              <a:chExt cx="5268362" cy="144016"/>
            </a:xfrm>
          </p:grpSpPr>
          <p:cxnSp>
            <p:nvCxnSpPr>
              <p:cNvPr id="63" name="Connecteur droit 62">
                <a:extLst>
                  <a:ext uri="{FF2B5EF4-FFF2-40B4-BE49-F238E27FC236}">
                    <a16:creationId xmlns:a16="http://schemas.microsoft.com/office/drawing/2014/main" id="{43176882-0BB4-457B-97F3-58864997BB9B}"/>
                  </a:ext>
                </a:extLst>
              </p:cNvPr>
              <p:cNvCxnSpPr/>
              <p:nvPr/>
            </p:nvCxnSpPr>
            <p:spPr>
              <a:xfrm>
                <a:off x="1190863" y="8697416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Connecteur droit 63">
                <a:extLst>
                  <a:ext uri="{FF2B5EF4-FFF2-40B4-BE49-F238E27FC236}">
                    <a16:creationId xmlns:a16="http://schemas.microsoft.com/office/drawing/2014/main" id="{F3C4A135-6C8D-47CD-A497-EA1F84074CF9}"/>
                  </a:ext>
                </a:extLst>
              </p:cNvPr>
              <p:cNvCxnSpPr/>
              <p:nvPr/>
            </p:nvCxnSpPr>
            <p:spPr>
              <a:xfrm>
                <a:off x="1196752" y="8553400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4" name="Groupe 128">
              <a:extLst>
                <a:ext uri="{FF2B5EF4-FFF2-40B4-BE49-F238E27FC236}">
                  <a16:creationId xmlns:a16="http://schemas.microsoft.com/office/drawing/2014/main" id="{3DD80029-34E5-44F7-8886-30B9656339A9}"/>
                </a:ext>
              </a:extLst>
            </p:cNvPr>
            <p:cNvGrpSpPr/>
            <p:nvPr/>
          </p:nvGrpSpPr>
          <p:grpSpPr>
            <a:xfrm>
              <a:off x="939833" y="2693780"/>
              <a:ext cx="576000" cy="68885"/>
              <a:chOff x="1190863" y="8553400"/>
              <a:chExt cx="5268362" cy="144016"/>
            </a:xfrm>
          </p:grpSpPr>
          <p:cxnSp>
            <p:nvCxnSpPr>
              <p:cNvPr id="61" name="Connecteur droit 60">
                <a:extLst>
                  <a:ext uri="{FF2B5EF4-FFF2-40B4-BE49-F238E27FC236}">
                    <a16:creationId xmlns:a16="http://schemas.microsoft.com/office/drawing/2014/main" id="{02BC9328-CA2C-4D96-B813-757DBAB321F8}"/>
                  </a:ext>
                </a:extLst>
              </p:cNvPr>
              <p:cNvCxnSpPr/>
              <p:nvPr/>
            </p:nvCxnSpPr>
            <p:spPr>
              <a:xfrm>
                <a:off x="1190863" y="8697416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Connecteur droit 61">
                <a:extLst>
                  <a:ext uri="{FF2B5EF4-FFF2-40B4-BE49-F238E27FC236}">
                    <a16:creationId xmlns:a16="http://schemas.microsoft.com/office/drawing/2014/main" id="{9671E5C9-CDD5-42E9-AAAA-3D24D2D49FAC}"/>
                  </a:ext>
                </a:extLst>
              </p:cNvPr>
              <p:cNvCxnSpPr/>
              <p:nvPr/>
            </p:nvCxnSpPr>
            <p:spPr>
              <a:xfrm>
                <a:off x="1196752" y="8553400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5" name="Groupe 128">
              <a:extLst>
                <a:ext uri="{FF2B5EF4-FFF2-40B4-BE49-F238E27FC236}">
                  <a16:creationId xmlns:a16="http://schemas.microsoft.com/office/drawing/2014/main" id="{B17D0A17-AAC2-4CED-95AF-F5FEF9024464}"/>
                </a:ext>
              </a:extLst>
            </p:cNvPr>
            <p:cNvGrpSpPr/>
            <p:nvPr/>
          </p:nvGrpSpPr>
          <p:grpSpPr>
            <a:xfrm>
              <a:off x="2779322" y="2292912"/>
              <a:ext cx="576000" cy="68885"/>
              <a:chOff x="1190863" y="8553400"/>
              <a:chExt cx="5268362" cy="144016"/>
            </a:xfrm>
          </p:grpSpPr>
          <p:cxnSp>
            <p:nvCxnSpPr>
              <p:cNvPr id="59" name="Connecteur droit 58">
                <a:extLst>
                  <a:ext uri="{FF2B5EF4-FFF2-40B4-BE49-F238E27FC236}">
                    <a16:creationId xmlns:a16="http://schemas.microsoft.com/office/drawing/2014/main" id="{28159B78-72A7-40C5-A7C6-D6BFAED98CA6}"/>
                  </a:ext>
                </a:extLst>
              </p:cNvPr>
              <p:cNvCxnSpPr/>
              <p:nvPr/>
            </p:nvCxnSpPr>
            <p:spPr>
              <a:xfrm>
                <a:off x="1190863" y="8697416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Connecteur droit 59">
                <a:extLst>
                  <a:ext uri="{FF2B5EF4-FFF2-40B4-BE49-F238E27FC236}">
                    <a16:creationId xmlns:a16="http://schemas.microsoft.com/office/drawing/2014/main" id="{CBA72155-C121-46EC-AF7E-86564DD0864C}"/>
                  </a:ext>
                </a:extLst>
              </p:cNvPr>
              <p:cNvCxnSpPr/>
              <p:nvPr/>
            </p:nvCxnSpPr>
            <p:spPr>
              <a:xfrm>
                <a:off x="1196752" y="8553400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6" name="Groupe 128">
              <a:extLst>
                <a:ext uri="{FF2B5EF4-FFF2-40B4-BE49-F238E27FC236}">
                  <a16:creationId xmlns:a16="http://schemas.microsoft.com/office/drawing/2014/main" id="{3B7BC0BD-33CA-43D5-A5FB-A408462468AF}"/>
                </a:ext>
              </a:extLst>
            </p:cNvPr>
            <p:cNvGrpSpPr/>
            <p:nvPr/>
          </p:nvGrpSpPr>
          <p:grpSpPr>
            <a:xfrm>
              <a:off x="2784428" y="2693780"/>
              <a:ext cx="576000" cy="68885"/>
              <a:chOff x="1190863" y="8553400"/>
              <a:chExt cx="5268362" cy="144016"/>
            </a:xfrm>
          </p:grpSpPr>
          <p:cxnSp>
            <p:nvCxnSpPr>
              <p:cNvPr id="57" name="Connecteur droit 56">
                <a:extLst>
                  <a:ext uri="{FF2B5EF4-FFF2-40B4-BE49-F238E27FC236}">
                    <a16:creationId xmlns:a16="http://schemas.microsoft.com/office/drawing/2014/main" id="{82A20E63-25C2-4327-9FE9-38315C381FD1}"/>
                  </a:ext>
                </a:extLst>
              </p:cNvPr>
              <p:cNvCxnSpPr/>
              <p:nvPr/>
            </p:nvCxnSpPr>
            <p:spPr>
              <a:xfrm>
                <a:off x="1190863" y="8697416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Connecteur droit 57">
                <a:extLst>
                  <a:ext uri="{FF2B5EF4-FFF2-40B4-BE49-F238E27FC236}">
                    <a16:creationId xmlns:a16="http://schemas.microsoft.com/office/drawing/2014/main" id="{99F08D87-B40C-4BA3-A2DA-BB5CA64B56A7}"/>
                  </a:ext>
                </a:extLst>
              </p:cNvPr>
              <p:cNvCxnSpPr/>
              <p:nvPr/>
            </p:nvCxnSpPr>
            <p:spPr>
              <a:xfrm>
                <a:off x="1196752" y="8553400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5" name="ZoneTexte 64">
            <a:extLst>
              <a:ext uri="{FF2B5EF4-FFF2-40B4-BE49-F238E27FC236}">
                <a16:creationId xmlns:a16="http://schemas.microsoft.com/office/drawing/2014/main" id="{41D56325-4DCB-43F3-A189-EF6144963C93}"/>
              </a:ext>
            </a:extLst>
          </p:cNvPr>
          <p:cNvSpPr txBox="1"/>
          <p:nvPr/>
        </p:nvSpPr>
        <p:spPr>
          <a:xfrm>
            <a:off x="5763646" y="852839"/>
            <a:ext cx="355257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28600" indent="-228600">
              <a:buClr>
                <a:srgbClr val="009999"/>
              </a:buClr>
              <a:buFont typeface="+mj-lt"/>
              <a:buAutoNum type="arabicPeriod"/>
            </a:pPr>
            <a:r>
              <a:rPr lang="fr-FR" sz="1200" dirty="0">
                <a:latin typeface="OpenDyslexic" pitchFamily="2" charset="77"/>
              </a:rPr>
              <a:t>Compare les nombres avec </a:t>
            </a:r>
            <a:r>
              <a:rPr lang="fr-FR" sz="1200" b="1" dirty="0">
                <a:solidFill>
                  <a:srgbClr val="009999"/>
                </a:solidFill>
                <a:latin typeface="OpenDyslexic" pitchFamily="2" charset="77"/>
              </a:rPr>
              <a:t>&lt;</a:t>
            </a:r>
            <a:r>
              <a:rPr lang="fr-FR" sz="1200" dirty="0">
                <a:latin typeface="OpenDyslexic" pitchFamily="2" charset="77"/>
              </a:rPr>
              <a:t>, </a:t>
            </a:r>
            <a:r>
              <a:rPr lang="fr-FR" sz="1200" b="1" dirty="0">
                <a:solidFill>
                  <a:srgbClr val="009999"/>
                </a:solidFill>
                <a:latin typeface="OpenDyslexic" pitchFamily="2" charset="77"/>
              </a:rPr>
              <a:t>&gt;</a:t>
            </a:r>
            <a:r>
              <a:rPr lang="fr-FR" sz="1200" dirty="0">
                <a:latin typeface="OpenDyslexic" pitchFamily="2" charset="77"/>
              </a:rPr>
              <a:t> ou </a:t>
            </a:r>
            <a:r>
              <a:rPr lang="fr-FR" sz="1200" b="1" dirty="0">
                <a:solidFill>
                  <a:srgbClr val="009999"/>
                </a:solidFill>
                <a:latin typeface="OpenDyslexic" pitchFamily="2" charset="77"/>
              </a:rPr>
              <a:t>=</a:t>
            </a:r>
            <a:r>
              <a:rPr lang="fr-FR" sz="1200" dirty="0">
                <a:latin typeface="OpenDyslexic" pitchFamily="2" charset="77"/>
              </a:rPr>
              <a:t>.</a:t>
            </a:r>
          </a:p>
        </p:txBody>
      </p:sp>
      <p:cxnSp>
        <p:nvCxnSpPr>
          <p:cNvPr id="66" name="Connecteur droit 65">
            <a:extLst>
              <a:ext uri="{FF2B5EF4-FFF2-40B4-BE49-F238E27FC236}">
                <a16:creationId xmlns:a16="http://schemas.microsoft.com/office/drawing/2014/main" id="{2BAD5D4D-5EFA-4618-BC7C-F48B6E8913E1}"/>
              </a:ext>
            </a:extLst>
          </p:cNvPr>
          <p:cNvCxnSpPr/>
          <p:nvPr/>
        </p:nvCxnSpPr>
        <p:spPr>
          <a:xfrm>
            <a:off x="2094216" y="4544786"/>
            <a:ext cx="253397" cy="0"/>
          </a:xfrm>
          <a:prstGeom prst="line">
            <a:avLst/>
          </a:prstGeom>
          <a:ln w="19050">
            <a:solidFill>
              <a:srgbClr val="00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necteur droit 66">
            <a:extLst>
              <a:ext uri="{FF2B5EF4-FFF2-40B4-BE49-F238E27FC236}">
                <a16:creationId xmlns:a16="http://schemas.microsoft.com/office/drawing/2014/main" id="{0A22E120-F113-4E59-9ECD-94300A1A64A7}"/>
              </a:ext>
            </a:extLst>
          </p:cNvPr>
          <p:cNvCxnSpPr/>
          <p:nvPr/>
        </p:nvCxnSpPr>
        <p:spPr>
          <a:xfrm>
            <a:off x="1930907" y="4989791"/>
            <a:ext cx="253397" cy="0"/>
          </a:xfrm>
          <a:prstGeom prst="line">
            <a:avLst/>
          </a:prstGeom>
          <a:ln w="19050">
            <a:solidFill>
              <a:srgbClr val="00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necteur droit 67">
            <a:extLst>
              <a:ext uri="{FF2B5EF4-FFF2-40B4-BE49-F238E27FC236}">
                <a16:creationId xmlns:a16="http://schemas.microsoft.com/office/drawing/2014/main" id="{FFAF0229-3440-4104-A308-E2A859A746BC}"/>
              </a:ext>
            </a:extLst>
          </p:cNvPr>
          <p:cNvCxnSpPr/>
          <p:nvPr/>
        </p:nvCxnSpPr>
        <p:spPr>
          <a:xfrm>
            <a:off x="3906665" y="5012068"/>
            <a:ext cx="253397" cy="0"/>
          </a:xfrm>
          <a:prstGeom prst="line">
            <a:avLst/>
          </a:prstGeom>
          <a:ln w="19050">
            <a:solidFill>
              <a:srgbClr val="00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necteur droit 68">
            <a:extLst>
              <a:ext uri="{FF2B5EF4-FFF2-40B4-BE49-F238E27FC236}">
                <a16:creationId xmlns:a16="http://schemas.microsoft.com/office/drawing/2014/main" id="{52750E14-F9C4-42C8-B4FA-D87445AC09A0}"/>
              </a:ext>
            </a:extLst>
          </p:cNvPr>
          <p:cNvCxnSpPr/>
          <p:nvPr/>
        </p:nvCxnSpPr>
        <p:spPr>
          <a:xfrm>
            <a:off x="3856626" y="4544786"/>
            <a:ext cx="253397" cy="0"/>
          </a:xfrm>
          <a:prstGeom prst="line">
            <a:avLst/>
          </a:prstGeom>
          <a:ln w="19050">
            <a:solidFill>
              <a:srgbClr val="00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ZoneTexte 69">
            <a:extLst>
              <a:ext uri="{FF2B5EF4-FFF2-40B4-BE49-F238E27FC236}">
                <a16:creationId xmlns:a16="http://schemas.microsoft.com/office/drawing/2014/main" id="{F91347E3-9F95-467D-808A-034DBC6C052F}"/>
              </a:ext>
            </a:extLst>
          </p:cNvPr>
          <p:cNvSpPr txBox="1"/>
          <p:nvPr/>
        </p:nvSpPr>
        <p:spPr>
          <a:xfrm>
            <a:off x="5939097" y="1196139"/>
            <a:ext cx="107112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b="1" dirty="0">
                <a:latin typeface="ScolaCursive" charset="0"/>
                <a:ea typeface="ScolaCursive" charset="0"/>
                <a:cs typeface="ScolaCursive" charset="0"/>
              </a:rPr>
              <a:t>16 … 31</a:t>
            </a:r>
          </a:p>
        </p:txBody>
      </p:sp>
      <p:sp>
        <p:nvSpPr>
          <p:cNvPr id="71" name="ZoneTexte 70">
            <a:extLst>
              <a:ext uri="{FF2B5EF4-FFF2-40B4-BE49-F238E27FC236}">
                <a16:creationId xmlns:a16="http://schemas.microsoft.com/office/drawing/2014/main" id="{C202AC12-1A9B-46F8-B7C2-4D8D11A093D4}"/>
              </a:ext>
            </a:extLst>
          </p:cNvPr>
          <p:cNvSpPr txBox="1"/>
          <p:nvPr/>
        </p:nvSpPr>
        <p:spPr>
          <a:xfrm>
            <a:off x="5773351" y="2097839"/>
            <a:ext cx="300595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28600" indent="-228600">
              <a:buClr>
                <a:srgbClr val="009999"/>
              </a:buClr>
              <a:buFont typeface="+mj-lt"/>
              <a:buAutoNum type="arabicPeriod" startAt="2"/>
            </a:pPr>
            <a:r>
              <a:rPr lang="fr-FR" sz="1200" dirty="0">
                <a:latin typeface="OpenDyslexic" pitchFamily="2" charset="77"/>
              </a:rPr>
              <a:t>Recopie les phrases en cursive.</a:t>
            </a:r>
          </a:p>
        </p:txBody>
      </p:sp>
      <p:sp>
        <p:nvSpPr>
          <p:cNvPr id="72" name="ZoneTexte 71">
            <a:extLst>
              <a:ext uri="{FF2B5EF4-FFF2-40B4-BE49-F238E27FC236}">
                <a16:creationId xmlns:a16="http://schemas.microsoft.com/office/drawing/2014/main" id="{19F6A8FE-0F18-4551-B29B-6C7B4E896383}"/>
              </a:ext>
            </a:extLst>
          </p:cNvPr>
          <p:cNvSpPr txBox="1"/>
          <p:nvPr/>
        </p:nvSpPr>
        <p:spPr>
          <a:xfrm>
            <a:off x="5699780" y="2390984"/>
            <a:ext cx="161775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>
                <a:latin typeface="OpenDyslexic" pitchFamily="2" charset="77"/>
              </a:rPr>
              <a:t>Les filles jouent</a:t>
            </a:r>
            <a:r>
              <a:rPr lang="fr-FR" sz="1200" dirty="0">
                <a:latin typeface="OpenDyslexic" pitchFamily="2" charset="77"/>
              </a:rPr>
              <a:t>.</a:t>
            </a:r>
          </a:p>
        </p:txBody>
      </p:sp>
      <p:grpSp>
        <p:nvGrpSpPr>
          <p:cNvPr id="73" name="Groupe 128">
            <a:extLst>
              <a:ext uri="{FF2B5EF4-FFF2-40B4-BE49-F238E27FC236}">
                <a16:creationId xmlns:a16="http://schemas.microsoft.com/office/drawing/2014/main" id="{EA44E3BD-C5AD-457C-8805-08F8F7CE228C}"/>
              </a:ext>
            </a:extLst>
          </p:cNvPr>
          <p:cNvGrpSpPr/>
          <p:nvPr/>
        </p:nvGrpSpPr>
        <p:grpSpPr>
          <a:xfrm>
            <a:off x="7591140" y="2502111"/>
            <a:ext cx="1800000" cy="68885"/>
            <a:chOff x="1190863" y="8553400"/>
            <a:chExt cx="5268362" cy="144016"/>
          </a:xfrm>
        </p:grpSpPr>
        <p:cxnSp>
          <p:nvCxnSpPr>
            <p:cNvPr id="74" name="Connecteur droit 73">
              <a:extLst>
                <a:ext uri="{FF2B5EF4-FFF2-40B4-BE49-F238E27FC236}">
                  <a16:creationId xmlns:a16="http://schemas.microsoft.com/office/drawing/2014/main" id="{4BF880EA-BC09-4532-ACB9-E6277E0E3DFF}"/>
                </a:ext>
              </a:extLst>
            </p:cNvPr>
            <p:cNvCxnSpPr/>
            <p:nvPr/>
          </p:nvCxnSpPr>
          <p:spPr>
            <a:xfrm>
              <a:off x="1190863" y="8697416"/>
              <a:ext cx="5262473" cy="0"/>
            </a:xfrm>
            <a:prstGeom prst="line">
              <a:avLst/>
            </a:prstGeom>
            <a:ln>
              <a:solidFill>
                <a:srgbClr val="00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Connecteur droit 74">
              <a:extLst>
                <a:ext uri="{FF2B5EF4-FFF2-40B4-BE49-F238E27FC236}">
                  <a16:creationId xmlns:a16="http://schemas.microsoft.com/office/drawing/2014/main" id="{423CABA4-BE14-4C5C-8B84-E32A682C197B}"/>
                </a:ext>
              </a:extLst>
            </p:cNvPr>
            <p:cNvCxnSpPr/>
            <p:nvPr/>
          </p:nvCxnSpPr>
          <p:spPr>
            <a:xfrm>
              <a:off x="1196752" y="8553400"/>
              <a:ext cx="5262473" cy="0"/>
            </a:xfrm>
            <a:prstGeom prst="line">
              <a:avLst/>
            </a:prstGeom>
            <a:ln>
              <a:solidFill>
                <a:srgbClr val="00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6" name="Connecteur droit avec flèche 75">
            <a:extLst>
              <a:ext uri="{FF2B5EF4-FFF2-40B4-BE49-F238E27FC236}">
                <a16:creationId xmlns:a16="http://schemas.microsoft.com/office/drawing/2014/main" id="{D4F73619-F330-4A94-A842-01012367C046}"/>
              </a:ext>
            </a:extLst>
          </p:cNvPr>
          <p:cNvCxnSpPr/>
          <p:nvPr/>
        </p:nvCxnSpPr>
        <p:spPr>
          <a:xfrm>
            <a:off x="7220287" y="2529483"/>
            <a:ext cx="324000" cy="0"/>
          </a:xfrm>
          <a:prstGeom prst="straightConnector1">
            <a:avLst/>
          </a:prstGeom>
          <a:ln w="57150">
            <a:solidFill>
              <a:schemeClr val="accent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ZoneTexte 76">
            <a:extLst>
              <a:ext uri="{FF2B5EF4-FFF2-40B4-BE49-F238E27FC236}">
                <a16:creationId xmlns:a16="http://schemas.microsoft.com/office/drawing/2014/main" id="{FDC5AB69-BAC4-49FA-9A52-8D535232E05B}"/>
              </a:ext>
            </a:extLst>
          </p:cNvPr>
          <p:cNvSpPr txBox="1"/>
          <p:nvPr/>
        </p:nvSpPr>
        <p:spPr>
          <a:xfrm>
            <a:off x="5703896" y="2724620"/>
            <a:ext cx="11641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latin typeface="OpenDyslexic" pitchFamily="2" charset="77"/>
              </a:rPr>
              <a:t>Julie joue.</a:t>
            </a:r>
          </a:p>
        </p:txBody>
      </p:sp>
      <p:grpSp>
        <p:nvGrpSpPr>
          <p:cNvPr id="78" name="Groupe 128">
            <a:extLst>
              <a:ext uri="{FF2B5EF4-FFF2-40B4-BE49-F238E27FC236}">
                <a16:creationId xmlns:a16="http://schemas.microsoft.com/office/drawing/2014/main" id="{0FB40D37-C75D-462D-96E9-1889A824F31B}"/>
              </a:ext>
            </a:extLst>
          </p:cNvPr>
          <p:cNvGrpSpPr/>
          <p:nvPr/>
        </p:nvGrpSpPr>
        <p:grpSpPr>
          <a:xfrm>
            <a:off x="7595256" y="2835747"/>
            <a:ext cx="1800000" cy="68885"/>
            <a:chOff x="1190863" y="8553400"/>
            <a:chExt cx="5268362" cy="144016"/>
          </a:xfrm>
        </p:grpSpPr>
        <p:cxnSp>
          <p:nvCxnSpPr>
            <p:cNvPr id="79" name="Connecteur droit 78">
              <a:extLst>
                <a:ext uri="{FF2B5EF4-FFF2-40B4-BE49-F238E27FC236}">
                  <a16:creationId xmlns:a16="http://schemas.microsoft.com/office/drawing/2014/main" id="{642BC877-7072-425E-96A2-5900078AC451}"/>
                </a:ext>
              </a:extLst>
            </p:cNvPr>
            <p:cNvCxnSpPr/>
            <p:nvPr/>
          </p:nvCxnSpPr>
          <p:spPr>
            <a:xfrm>
              <a:off x="1190863" y="8697416"/>
              <a:ext cx="5262473" cy="0"/>
            </a:xfrm>
            <a:prstGeom prst="line">
              <a:avLst/>
            </a:prstGeom>
            <a:ln>
              <a:solidFill>
                <a:srgbClr val="00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Connecteur droit 79">
              <a:extLst>
                <a:ext uri="{FF2B5EF4-FFF2-40B4-BE49-F238E27FC236}">
                  <a16:creationId xmlns:a16="http://schemas.microsoft.com/office/drawing/2014/main" id="{5BF85F75-273E-45BF-8FA7-C074A3C3BB20}"/>
                </a:ext>
              </a:extLst>
            </p:cNvPr>
            <p:cNvCxnSpPr/>
            <p:nvPr/>
          </p:nvCxnSpPr>
          <p:spPr>
            <a:xfrm>
              <a:off x="1196752" y="8553400"/>
              <a:ext cx="5262473" cy="0"/>
            </a:xfrm>
            <a:prstGeom prst="line">
              <a:avLst/>
            </a:prstGeom>
            <a:ln>
              <a:solidFill>
                <a:srgbClr val="00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1" name="Connecteur droit avec flèche 80">
            <a:extLst>
              <a:ext uri="{FF2B5EF4-FFF2-40B4-BE49-F238E27FC236}">
                <a16:creationId xmlns:a16="http://schemas.microsoft.com/office/drawing/2014/main" id="{7A799D1E-A812-4F0C-90C6-3FC5933C90AE}"/>
              </a:ext>
            </a:extLst>
          </p:cNvPr>
          <p:cNvCxnSpPr/>
          <p:nvPr/>
        </p:nvCxnSpPr>
        <p:spPr>
          <a:xfrm>
            <a:off x="7224403" y="2863119"/>
            <a:ext cx="324000" cy="0"/>
          </a:xfrm>
          <a:prstGeom prst="straightConnector1">
            <a:avLst/>
          </a:prstGeom>
          <a:ln w="57150">
            <a:solidFill>
              <a:schemeClr val="accent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ZoneTexte 81">
            <a:extLst>
              <a:ext uri="{FF2B5EF4-FFF2-40B4-BE49-F238E27FC236}">
                <a16:creationId xmlns:a16="http://schemas.microsoft.com/office/drawing/2014/main" id="{9884515F-CD78-4337-A336-5F725C7A94EE}"/>
              </a:ext>
            </a:extLst>
          </p:cNvPr>
          <p:cNvSpPr txBox="1"/>
          <p:nvPr/>
        </p:nvSpPr>
        <p:spPr>
          <a:xfrm>
            <a:off x="5770486" y="3799985"/>
            <a:ext cx="35846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28600" indent="-228600">
              <a:buClr>
                <a:srgbClr val="009999"/>
              </a:buClr>
              <a:buFont typeface="+mj-lt"/>
              <a:buAutoNum type="arabicPeriod"/>
            </a:pPr>
            <a:r>
              <a:rPr lang="fr-FR" sz="1200" dirty="0">
                <a:latin typeface="OpenDyslexic" pitchFamily="2" charset="77"/>
              </a:rPr>
              <a:t>Complète chaque schéma puis calcule.</a:t>
            </a:r>
          </a:p>
        </p:txBody>
      </p:sp>
      <p:grpSp>
        <p:nvGrpSpPr>
          <p:cNvPr id="83" name="Grouper 85">
            <a:extLst>
              <a:ext uri="{FF2B5EF4-FFF2-40B4-BE49-F238E27FC236}">
                <a16:creationId xmlns:a16="http://schemas.microsoft.com/office/drawing/2014/main" id="{C271F0F3-E577-4BA9-AFBE-DF5D214345FB}"/>
              </a:ext>
            </a:extLst>
          </p:cNvPr>
          <p:cNvGrpSpPr/>
          <p:nvPr/>
        </p:nvGrpSpPr>
        <p:grpSpPr>
          <a:xfrm flipH="1" flipV="1">
            <a:off x="6197595" y="4074182"/>
            <a:ext cx="910348" cy="814225"/>
            <a:chOff x="4391198" y="3035821"/>
            <a:chExt cx="1039679" cy="928229"/>
          </a:xfrm>
        </p:grpSpPr>
        <p:sp>
          <p:nvSpPr>
            <p:cNvPr id="84" name="Ellipse 83">
              <a:extLst>
                <a:ext uri="{FF2B5EF4-FFF2-40B4-BE49-F238E27FC236}">
                  <a16:creationId xmlns:a16="http://schemas.microsoft.com/office/drawing/2014/main" id="{040A3DED-498D-4762-A8DB-9D9A5CF33E10}"/>
                </a:ext>
              </a:extLst>
            </p:cNvPr>
            <p:cNvSpPr/>
            <p:nvPr/>
          </p:nvSpPr>
          <p:spPr>
            <a:xfrm>
              <a:off x="5063677" y="3338081"/>
              <a:ext cx="367200" cy="367200"/>
            </a:xfrm>
            <a:prstGeom prst="ellips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sz="2400" b="1" dirty="0">
                <a:solidFill>
                  <a:schemeClr val="dk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85" name="Ellipse 84">
              <a:extLst>
                <a:ext uri="{FF2B5EF4-FFF2-40B4-BE49-F238E27FC236}">
                  <a16:creationId xmlns:a16="http://schemas.microsoft.com/office/drawing/2014/main" id="{015C9878-7A0E-431F-BA9E-EDEBE898B90B}"/>
                </a:ext>
              </a:extLst>
            </p:cNvPr>
            <p:cNvSpPr/>
            <p:nvPr/>
          </p:nvSpPr>
          <p:spPr>
            <a:xfrm>
              <a:off x="4391198" y="3596850"/>
              <a:ext cx="367200" cy="367200"/>
            </a:xfrm>
            <a:prstGeom prst="ellipse">
              <a:avLst/>
            </a:prstGeom>
            <a:ln>
              <a:solidFill>
                <a:schemeClr val="bg1">
                  <a:lumMod val="50000"/>
                </a:schemeClr>
              </a:solidFill>
              <a:prstDash val="sysDash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sz="3000" dirty="0">
                <a:solidFill>
                  <a:schemeClr val="dk1"/>
                </a:solidFill>
              </a:endParaRPr>
            </a:p>
          </p:txBody>
        </p:sp>
        <p:sp>
          <p:nvSpPr>
            <p:cNvPr id="86" name="Ellipse 85">
              <a:extLst>
                <a:ext uri="{FF2B5EF4-FFF2-40B4-BE49-F238E27FC236}">
                  <a16:creationId xmlns:a16="http://schemas.microsoft.com/office/drawing/2014/main" id="{0C8E53C7-6C66-4C3F-A139-54DD62E0E47A}"/>
                </a:ext>
              </a:extLst>
            </p:cNvPr>
            <p:cNvSpPr/>
            <p:nvPr/>
          </p:nvSpPr>
          <p:spPr>
            <a:xfrm>
              <a:off x="4391198" y="3035821"/>
              <a:ext cx="367200" cy="367200"/>
            </a:xfrm>
            <a:prstGeom prst="ellipse">
              <a:avLst/>
            </a:prstGeom>
            <a:ln>
              <a:solidFill>
                <a:schemeClr val="bg1">
                  <a:lumMod val="50000"/>
                </a:schemeClr>
              </a:solidFill>
              <a:prstDash val="sysDash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sz="2400" dirty="0">
                <a:solidFill>
                  <a:schemeClr val="dk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cxnSp>
          <p:nvCxnSpPr>
            <p:cNvPr id="87" name="Connecteur droit 86">
              <a:extLst>
                <a:ext uri="{FF2B5EF4-FFF2-40B4-BE49-F238E27FC236}">
                  <a16:creationId xmlns:a16="http://schemas.microsoft.com/office/drawing/2014/main" id="{E0E587D5-D797-4EFB-8CFC-75BC6BABA929}"/>
                </a:ext>
              </a:extLst>
            </p:cNvPr>
            <p:cNvCxnSpPr/>
            <p:nvPr/>
          </p:nvCxnSpPr>
          <p:spPr>
            <a:xfrm>
              <a:off x="4758398" y="3219421"/>
              <a:ext cx="359054" cy="17243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8" name="Connecteur droit 87">
              <a:extLst>
                <a:ext uri="{FF2B5EF4-FFF2-40B4-BE49-F238E27FC236}">
                  <a16:creationId xmlns:a16="http://schemas.microsoft.com/office/drawing/2014/main" id="{1F0643E4-FE8B-4A29-928F-F7EA926E014D}"/>
                </a:ext>
              </a:extLst>
            </p:cNvPr>
            <p:cNvCxnSpPr/>
            <p:nvPr/>
          </p:nvCxnSpPr>
          <p:spPr>
            <a:xfrm flipV="1">
              <a:off x="4758398" y="3651506"/>
              <a:ext cx="359054" cy="12894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89" name="ZoneTexte 88">
            <a:extLst>
              <a:ext uri="{FF2B5EF4-FFF2-40B4-BE49-F238E27FC236}">
                <a16:creationId xmlns:a16="http://schemas.microsoft.com/office/drawing/2014/main" id="{C13D396D-37EE-4C18-84C2-84E60F063506}"/>
              </a:ext>
            </a:extLst>
          </p:cNvPr>
          <p:cNvSpPr txBox="1"/>
          <p:nvPr/>
        </p:nvSpPr>
        <p:spPr>
          <a:xfrm>
            <a:off x="6117636" y="4951042"/>
            <a:ext cx="1220206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1600" b="1" dirty="0">
                <a:latin typeface="ScolaCursive" charset="0"/>
                <a:ea typeface="ScolaCursive" charset="0"/>
                <a:cs typeface="ScolaCursive" charset="0"/>
              </a:rPr>
              <a:t>26 – 4 = </a:t>
            </a:r>
          </a:p>
        </p:txBody>
      </p:sp>
      <p:cxnSp>
        <p:nvCxnSpPr>
          <p:cNvPr id="90" name="Connecteur droit 89">
            <a:extLst>
              <a:ext uri="{FF2B5EF4-FFF2-40B4-BE49-F238E27FC236}">
                <a16:creationId xmlns:a16="http://schemas.microsoft.com/office/drawing/2014/main" id="{ADAF63E4-7E95-4810-B218-86D04F16926F}"/>
              </a:ext>
            </a:extLst>
          </p:cNvPr>
          <p:cNvCxnSpPr/>
          <p:nvPr/>
        </p:nvCxnSpPr>
        <p:spPr>
          <a:xfrm>
            <a:off x="7746459" y="4063123"/>
            <a:ext cx="0" cy="1260000"/>
          </a:xfrm>
          <a:prstGeom prst="line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grpSp>
        <p:nvGrpSpPr>
          <p:cNvPr id="91" name="Grouper 85">
            <a:extLst>
              <a:ext uri="{FF2B5EF4-FFF2-40B4-BE49-F238E27FC236}">
                <a16:creationId xmlns:a16="http://schemas.microsoft.com/office/drawing/2014/main" id="{34B604BB-11CA-4619-ACEF-FB5204E673C7}"/>
              </a:ext>
            </a:extLst>
          </p:cNvPr>
          <p:cNvGrpSpPr/>
          <p:nvPr/>
        </p:nvGrpSpPr>
        <p:grpSpPr>
          <a:xfrm rot="5400000" flipH="1" flipV="1">
            <a:off x="8193645" y="4076612"/>
            <a:ext cx="910348" cy="814225"/>
            <a:chOff x="4391198" y="3035821"/>
            <a:chExt cx="1039679" cy="928229"/>
          </a:xfrm>
        </p:grpSpPr>
        <p:sp>
          <p:nvSpPr>
            <p:cNvPr id="92" name="Ellipse 91">
              <a:extLst>
                <a:ext uri="{FF2B5EF4-FFF2-40B4-BE49-F238E27FC236}">
                  <a16:creationId xmlns:a16="http://schemas.microsoft.com/office/drawing/2014/main" id="{95ABB181-C904-4CB3-8689-30FEC12987E7}"/>
                </a:ext>
              </a:extLst>
            </p:cNvPr>
            <p:cNvSpPr/>
            <p:nvPr/>
          </p:nvSpPr>
          <p:spPr>
            <a:xfrm>
              <a:off x="5063677" y="3338081"/>
              <a:ext cx="367200" cy="367200"/>
            </a:xfrm>
            <a:prstGeom prst="ellips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sz="2400" b="1" dirty="0">
                <a:solidFill>
                  <a:schemeClr val="dk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93" name="Ellipse 92">
              <a:extLst>
                <a:ext uri="{FF2B5EF4-FFF2-40B4-BE49-F238E27FC236}">
                  <a16:creationId xmlns:a16="http://schemas.microsoft.com/office/drawing/2014/main" id="{8A88FF62-161E-46E9-8466-C4ABA488F34D}"/>
                </a:ext>
              </a:extLst>
            </p:cNvPr>
            <p:cNvSpPr/>
            <p:nvPr/>
          </p:nvSpPr>
          <p:spPr>
            <a:xfrm>
              <a:off x="4391198" y="3596850"/>
              <a:ext cx="367200" cy="367200"/>
            </a:xfrm>
            <a:prstGeom prst="ellipse">
              <a:avLst/>
            </a:prstGeom>
            <a:ln>
              <a:solidFill>
                <a:schemeClr val="bg1">
                  <a:lumMod val="50000"/>
                </a:schemeClr>
              </a:solidFill>
              <a:prstDash val="sysDash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sz="3000" dirty="0">
                <a:solidFill>
                  <a:schemeClr val="dk1"/>
                </a:solidFill>
              </a:endParaRPr>
            </a:p>
          </p:txBody>
        </p:sp>
        <p:sp>
          <p:nvSpPr>
            <p:cNvPr id="94" name="Ellipse 93">
              <a:extLst>
                <a:ext uri="{FF2B5EF4-FFF2-40B4-BE49-F238E27FC236}">
                  <a16:creationId xmlns:a16="http://schemas.microsoft.com/office/drawing/2014/main" id="{02F885C4-190C-4802-A168-81212B883F23}"/>
                </a:ext>
              </a:extLst>
            </p:cNvPr>
            <p:cNvSpPr/>
            <p:nvPr/>
          </p:nvSpPr>
          <p:spPr>
            <a:xfrm>
              <a:off x="4391198" y="3035821"/>
              <a:ext cx="367200" cy="367200"/>
            </a:xfrm>
            <a:prstGeom prst="ellipse">
              <a:avLst/>
            </a:prstGeom>
            <a:ln>
              <a:solidFill>
                <a:schemeClr val="bg1">
                  <a:lumMod val="50000"/>
                </a:schemeClr>
              </a:solidFill>
              <a:prstDash val="sysDash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sz="2400" dirty="0">
                <a:solidFill>
                  <a:schemeClr val="dk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cxnSp>
          <p:nvCxnSpPr>
            <p:cNvPr id="95" name="Connecteur droit 94">
              <a:extLst>
                <a:ext uri="{FF2B5EF4-FFF2-40B4-BE49-F238E27FC236}">
                  <a16:creationId xmlns:a16="http://schemas.microsoft.com/office/drawing/2014/main" id="{C5FE0FB5-1362-4757-B733-46471D73F59C}"/>
                </a:ext>
              </a:extLst>
            </p:cNvPr>
            <p:cNvCxnSpPr/>
            <p:nvPr/>
          </p:nvCxnSpPr>
          <p:spPr>
            <a:xfrm>
              <a:off x="4758398" y="3219421"/>
              <a:ext cx="359054" cy="17243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6" name="Connecteur droit 95">
              <a:extLst>
                <a:ext uri="{FF2B5EF4-FFF2-40B4-BE49-F238E27FC236}">
                  <a16:creationId xmlns:a16="http://schemas.microsoft.com/office/drawing/2014/main" id="{6E07F3DE-7EDC-48EC-81FB-AEB6DF09D0A8}"/>
                </a:ext>
              </a:extLst>
            </p:cNvPr>
            <p:cNvCxnSpPr/>
            <p:nvPr/>
          </p:nvCxnSpPr>
          <p:spPr>
            <a:xfrm flipV="1">
              <a:off x="4758398" y="3651506"/>
              <a:ext cx="359054" cy="12894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7" name="ZoneTexte 96">
            <a:extLst>
              <a:ext uri="{FF2B5EF4-FFF2-40B4-BE49-F238E27FC236}">
                <a16:creationId xmlns:a16="http://schemas.microsoft.com/office/drawing/2014/main" id="{ED4B5716-832A-40FF-AD21-5992186FF0E9}"/>
              </a:ext>
            </a:extLst>
          </p:cNvPr>
          <p:cNvSpPr txBox="1"/>
          <p:nvPr/>
        </p:nvSpPr>
        <p:spPr>
          <a:xfrm>
            <a:off x="8083713" y="5000930"/>
            <a:ext cx="1225015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1600" b="1" dirty="0">
                <a:latin typeface="ScolaCursive" charset="0"/>
                <a:ea typeface="ScolaCursive" charset="0"/>
                <a:cs typeface="ScolaCursive" charset="0"/>
              </a:rPr>
              <a:t>2 + 37 = </a:t>
            </a:r>
          </a:p>
        </p:txBody>
      </p:sp>
      <p:sp>
        <p:nvSpPr>
          <p:cNvPr id="98" name="ZoneTexte 97">
            <a:extLst>
              <a:ext uri="{FF2B5EF4-FFF2-40B4-BE49-F238E27FC236}">
                <a16:creationId xmlns:a16="http://schemas.microsoft.com/office/drawing/2014/main" id="{6029700D-F4A7-468C-9FA6-677EFE433F62}"/>
              </a:ext>
            </a:extLst>
          </p:cNvPr>
          <p:cNvSpPr txBox="1"/>
          <p:nvPr/>
        </p:nvSpPr>
        <p:spPr>
          <a:xfrm>
            <a:off x="5763646" y="5284052"/>
            <a:ext cx="8627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28600" indent="-228600">
              <a:buClr>
                <a:srgbClr val="009999"/>
              </a:buClr>
              <a:buFont typeface="+mj-lt"/>
              <a:buAutoNum type="arabicPeriod" startAt="2"/>
            </a:pPr>
            <a:r>
              <a:rPr lang="fr-FR" sz="1200" dirty="0">
                <a:latin typeface="OpenDyslexic" pitchFamily="2" charset="77"/>
              </a:rPr>
              <a:t>Relie.</a:t>
            </a:r>
          </a:p>
        </p:txBody>
      </p:sp>
      <p:sp>
        <p:nvSpPr>
          <p:cNvPr id="99" name="ZoneTexte 98">
            <a:extLst>
              <a:ext uri="{FF2B5EF4-FFF2-40B4-BE49-F238E27FC236}">
                <a16:creationId xmlns:a16="http://schemas.microsoft.com/office/drawing/2014/main" id="{D796365C-5FFA-4608-9263-037B598BD052}"/>
              </a:ext>
            </a:extLst>
          </p:cNvPr>
          <p:cNvSpPr txBox="1"/>
          <p:nvPr/>
        </p:nvSpPr>
        <p:spPr>
          <a:xfrm>
            <a:off x="6233308" y="5524026"/>
            <a:ext cx="88838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latin typeface="OpenDyslexic" pitchFamily="2" charset="77"/>
              </a:rPr>
              <a:t>des fées</a:t>
            </a:r>
          </a:p>
        </p:txBody>
      </p:sp>
      <p:sp>
        <p:nvSpPr>
          <p:cNvPr id="100" name="ZoneTexte 99">
            <a:extLst>
              <a:ext uri="{FF2B5EF4-FFF2-40B4-BE49-F238E27FC236}">
                <a16:creationId xmlns:a16="http://schemas.microsoft.com/office/drawing/2014/main" id="{FED10186-BA8F-4D92-A422-E6EFD6619E0E}"/>
              </a:ext>
            </a:extLst>
          </p:cNvPr>
          <p:cNvSpPr txBox="1"/>
          <p:nvPr/>
        </p:nvSpPr>
        <p:spPr>
          <a:xfrm>
            <a:off x="6199156" y="5794237"/>
            <a:ext cx="91884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latin typeface="OpenDyslexic" pitchFamily="2" charset="77"/>
              </a:rPr>
              <a:t>les loups</a:t>
            </a:r>
          </a:p>
        </p:txBody>
      </p:sp>
      <p:sp>
        <p:nvSpPr>
          <p:cNvPr id="101" name="ZoneTexte 100">
            <a:extLst>
              <a:ext uri="{FF2B5EF4-FFF2-40B4-BE49-F238E27FC236}">
                <a16:creationId xmlns:a16="http://schemas.microsoft.com/office/drawing/2014/main" id="{95938FDC-C341-427B-917F-26AEA2B3F384}"/>
              </a:ext>
            </a:extLst>
          </p:cNvPr>
          <p:cNvSpPr txBox="1"/>
          <p:nvPr/>
        </p:nvSpPr>
        <p:spPr>
          <a:xfrm>
            <a:off x="6170038" y="6056047"/>
            <a:ext cx="94609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latin typeface="OpenDyslexic" pitchFamily="2" charset="77"/>
              </a:rPr>
              <a:t>une reine</a:t>
            </a:r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50D9BC31-91FB-417D-B04A-BD90F0C57A3C}"/>
              </a:ext>
            </a:extLst>
          </p:cNvPr>
          <p:cNvSpPr/>
          <p:nvPr/>
        </p:nvSpPr>
        <p:spPr>
          <a:xfrm>
            <a:off x="7193621" y="5605132"/>
            <a:ext cx="108000" cy="108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FA4EE814-8B83-47DE-BFB3-1DDCFAC5728D}"/>
              </a:ext>
            </a:extLst>
          </p:cNvPr>
          <p:cNvSpPr/>
          <p:nvPr/>
        </p:nvSpPr>
        <p:spPr>
          <a:xfrm>
            <a:off x="7188226" y="5876347"/>
            <a:ext cx="108000" cy="108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48E74591-BFB0-453C-9506-3C895E7B2430}"/>
              </a:ext>
            </a:extLst>
          </p:cNvPr>
          <p:cNvSpPr/>
          <p:nvPr/>
        </p:nvSpPr>
        <p:spPr>
          <a:xfrm>
            <a:off x="7188226" y="6142936"/>
            <a:ext cx="108000" cy="108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5" name="ZoneTexte 104">
            <a:extLst>
              <a:ext uri="{FF2B5EF4-FFF2-40B4-BE49-F238E27FC236}">
                <a16:creationId xmlns:a16="http://schemas.microsoft.com/office/drawing/2014/main" id="{FF1261AE-705F-4121-B192-65CD0084DD58}"/>
              </a:ext>
            </a:extLst>
          </p:cNvPr>
          <p:cNvSpPr txBox="1"/>
          <p:nvPr/>
        </p:nvSpPr>
        <p:spPr>
          <a:xfrm>
            <a:off x="8300826" y="5428936"/>
            <a:ext cx="2776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latin typeface="OpenDyslexic" pitchFamily="2" charset="77"/>
              </a:rPr>
              <a:t>il</a:t>
            </a:r>
          </a:p>
        </p:txBody>
      </p:sp>
      <p:sp>
        <p:nvSpPr>
          <p:cNvPr id="106" name="ZoneTexte 105">
            <a:extLst>
              <a:ext uri="{FF2B5EF4-FFF2-40B4-BE49-F238E27FC236}">
                <a16:creationId xmlns:a16="http://schemas.microsoft.com/office/drawing/2014/main" id="{DDCBE78E-D315-4688-B1F8-D9BDC29C0544}"/>
              </a:ext>
            </a:extLst>
          </p:cNvPr>
          <p:cNvSpPr txBox="1"/>
          <p:nvPr/>
        </p:nvSpPr>
        <p:spPr>
          <a:xfrm>
            <a:off x="8299265" y="5848190"/>
            <a:ext cx="4892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latin typeface="OpenDyslexic" pitchFamily="2" charset="77"/>
              </a:rPr>
              <a:t>elle</a:t>
            </a:r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549ED641-DC31-4A66-92DF-8CC780E5E58D}"/>
              </a:ext>
            </a:extLst>
          </p:cNvPr>
          <p:cNvSpPr/>
          <p:nvPr/>
        </p:nvSpPr>
        <p:spPr>
          <a:xfrm>
            <a:off x="8217123" y="5508983"/>
            <a:ext cx="108000" cy="108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E545702B-CAAA-4DE2-BFE7-FD6F50B02B71}"/>
              </a:ext>
            </a:extLst>
          </p:cNvPr>
          <p:cNvSpPr/>
          <p:nvPr/>
        </p:nvSpPr>
        <p:spPr>
          <a:xfrm>
            <a:off x="8219685" y="5947024"/>
            <a:ext cx="108000" cy="108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9" name="ZoneTexte 108">
            <a:extLst>
              <a:ext uri="{FF2B5EF4-FFF2-40B4-BE49-F238E27FC236}">
                <a16:creationId xmlns:a16="http://schemas.microsoft.com/office/drawing/2014/main" id="{25B18E05-20DD-4A87-A568-5D6AB7067B3C}"/>
              </a:ext>
            </a:extLst>
          </p:cNvPr>
          <p:cNvSpPr txBox="1"/>
          <p:nvPr/>
        </p:nvSpPr>
        <p:spPr>
          <a:xfrm>
            <a:off x="5941475" y="1622809"/>
            <a:ext cx="114646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b="1" dirty="0">
                <a:latin typeface="ScolaCursive" charset="0"/>
                <a:ea typeface="ScolaCursive" charset="0"/>
                <a:cs typeface="ScolaCursive" charset="0"/>
              </a:rPr>
              <a:t>29 … 29</a:t>
            </a:r>
          </a:p>
        </p:txBody>
      </p:sp>
      <p:sp>
        <p:nvSpPr>
          <p:cNvPr id="110" name="ZoneTexte 109">
            <a:extLst>
              <a:ext uri="{FF2B5EF4-FFF2-40B4-BE49-F238E27FC236}">
                <a16:creationId xmlns:a16="http://schemas.microsoft.com/office/drawing/2014/main" id="{C725873A-F441-4D9D-A46B-5880622C76CF}"/>
              </a:ext>
            </a:extLst>
          </p:cNvPr>
          <p:cNvSpPr txBox="1"/>
          <p:nvPr/>
        </p:nvSpPr>
        <p:spPr>
          <a:xfrm>
            <a:off x="7159145" y="1155580"/>
            <a:ext cx="11272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b="1" dirty="0">
                <a:latin typeface="ScolaCursive" charset="0"/>
                <a:ea typeface="ScolaCursive" charset="0"/>
                <a:cs typeface="ScolaCursive" charset="0"/>
              </a:rPr>
              <a:t>34 … 27</a:t>
            </a:r>
          </a:p>
        </p:txBody>
      </p:sp>
      <p:sp>
        <p:nvSpPr>
          <p:cNvPr id="111" name="ZoneTexte 110">
            <a:extLst>
              <a:ext uri="{FF2B5EF4-FFF2-40B4-BE49-F238E27FC236}">
                <a16:creationId xmlns:a16="http://schemas.microsoft.com/office/drawing/2014/main" id="{DAB52B9F-1F4B-4253-AAE0-188EB4FB3E52}"/>
              </a:ext>
            </a:extLst>
          </p:cNvPr>
          <p:cNvSpPr txBox="1"/>
          <p:nvPr/>
        </p:nvSpPr>
        <p:spPr>
          <a:xfrm>
            <a:off x="7161523" y="1582250"/>
            <a:ext cx="110799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b="1" dirty="0">
                <a:latin typeface="ScolaCursive" charset="0"/>
                <a:ea typeface="ScolaCursive" charset="0"/>
                <a:cs typeface="ScolaCursive" charset="0"/>
              </a:rPr>
              <a:t>30 … 13</a:t>
            </a:r>
          </a:p>
        </p:txBody>
      </p:sp>
      <p:sp>
        <p:nvSpPr>
          <p:cNvPr id="112" name="ZoneTexte 111">
            <a:extLst>
              <a:ext uri="{FF2B5EF4-FFF2-40B4-BE49-F238E27FC236}">
                <a16:creationId xmlns:a16="http://schemas.microsoft.com/office/drawing/2014/main" id="{47ACB057-6E37-4453-A2B0-965B24F1BF4D}"/>
              </a:ext>
            </a:extLst>
          </p:cNvPr>
          <p:cNvSpPr txBox="1"/>
          <p:nvPr/>
        </p:nvSpPr>
        <p:spPr>
          <a:xfrm>
            <a:off x="1321926" y="1518275"/>
            <a:ext cx="29177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…   -   …   -   … -  …   -   …   -   …</a:t>
            </a:r>
          </a:p>
        </p:txBody>
      </p:sp>
      <p:sp>
        <p:nvSpPr>
          <p:cNvPr id="113" name="ZoneTexte 112">
            <a:extLst>
              <a:ext uri="{FF2B5EF4-FFF2-40B4-BE49-F238E27FC236}">
                <a16:creationId xmlns:a16="http://schemas.microsoft.com/office/drawing/2014/main" id="{C4F16CCD-FBCE-445B-8A67-A8F889413965}"/>
              </a:ext>
            </a:extLst>
          </p:cNvPr>
          <p:cNvSpPr txBox="1"/>
          <p:nvPr/>
        </p:nvSpPr>
        <p:spPr>
          <a:xfrm>
            <a:off x="883988" y="1188936"/>
            <a:ext cx="3568293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>
                <a:solidFill>
                  <a:srgbClr val="009999"/>
                </a:solidFill>
                <a:latin typeface="Cursive standard" pitchFamily="2" charset="0"/>
              </a:rPr>
              <a:t>17 – 30 – 21 – 19 – 4 – 38</a:t>
            </a:r>
          </a:p>
        </p:txBody>
      </p:sp>
      <p:sp>
        <p:nvSpPr>
          <p:cNvPr id="114" name="ZoneTexte 113">
            <a:extLst>
              <a:ext uri="{FF2B5EF4-FFF2-40B4-BE49-F238E27FC236}">
                <a16:creationId xmlns:a16="http://schemas.microsoft.com/office/drawing/2014/main" id="{CBF269C0-BD75-4879-A4FB-9061A7A657A7}"/>
              </a:ext>
            </a:extLst>
          </p:cNvPr>
          <p:cNvSpPr txBox="1"/>
          <p:nvPr/>
        </p:nvSpPr>
        <p:spPr>
          <a:xfrm>
            <a:off x="8324411" y="1145142"/>
            <a:ext cx="110799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b="1" dirty="0">
                <a:latin typeface="ScolaCursive" charset="0"/>
                <a:ea typeface="ScolaCursive" charset="0"/>
                <a:cs typeface="ScolaCursive" charset="0"/>
              </a:rPr>
              <a:t>23 … 18</a:t>
            </a:r>
          </a:p>
        </p:txBody>
      </p:sp>
      <p:sp>
        <p:nvSpPr>
          <p:cNvPr id="115" name="ZoneTexte 114">
            <a:extLst>
              <a:ext uri="{FF2B5EF4-FFF2-40B4-BE49-F238E27FC236}">
                <a16:creationId xmlns:a16="http://schemas.microsoft.com/office/drawing/2014/main" id="{28D9C378-ED4A-47C7-8DEA-5068A4DCDC6B}"/>
              </a:ext>
            </a:extLst>
          </p:cNvPr>
          <p:cNvSpPr txBox="1"/>
          <p:nvPr/>
        </p:nvSpPr>
        <p:spPr>
          <a:xfrm>
            <a:off x="8353581" y="1571812"/>
            <a:ext cx="114646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b="1" dirty="0">
                <a:latin typeface="ScolaCursive" charset="0"/>
                <a:ea typeface="ScolaCursive" charset="0"/>
                <a:cs typeface="ScolaCursive" charset="0"/>
              </a:rPr>
              <a:t>23 … 32</a:t>
            </a:r>
          </a:p>
        </p:txBody>
      </p:sp>
      <p:cxnSp>
        <p:nvCxnSpPr>
          <p:cNvPr id="116" name="Connecteur droit 115">
            <a:extLst>
              <a:ext uri="{FF2B5EF4-FFF2-40B4-BE49-F238E27FC236}">
                <a16:creationId xmlns:a16="http://schemas.microsoft.com/office/drawing/2014/main" id="{D5683FC8-C111-479A-AD0C-0531A1B8AB41}"/>
              </a:ext>
            </a:extLst>
          </p:cNvPr>
          <p:cNvCxnSpPr/>
          <p:nvPr/>
        </p:nvCxnSpPr>
        <p:spPr>
          <a:xfrm>
            <a:off x="7107943" y="1155580"/>
            <a:ext cx="0" cy="765224"/>
          </a:xfrm>
          <a:prstGeom prst="line">
            <a:avLst/>
          </a:prstGeom>
          <a:ln>
            <a:solidFill>
              <a:srgbClr val="00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Connecteur droit 116">
            <a:extLst>
              <a:ext uri="{FF2B5EF4-FFF2-40B4-BE49-F238E27FC236}">
                <a16:creationId xmlns:a16="http://schemas.microsoft.com/office/drawing/2014/main" id="{4B010153-81D0-4701-882D-93C875DAB297}"/>
              </a:ext>
            </a:extLst>
          </p:cNvPr>
          <p:cNvCxnSpPr/>
          <p:nvPr/>
        </p:nvCxnSpPr>
        <p:spPr>
          <a:xfrm>
            <a:off x="8307844" y="1129838"/>
            <a:ext cx="0" cy="765224"/>
          </a:xfrm>
          <a:prstGeom prst="line">
            <a:avLst/>
          </a:prstGeom>
          <a:ln>
            <a:solidFill>
              <a:srgbClr val="00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Connecteur droit 117">
            <a:extLst>
              <a:ext uri="{FF2B5EF4-FFF2-40B4-BE49-F238E27FC236}">
                <a16:creationId xmlns:a16="http://schemas.microsoft.com/office/drawing/2014/main" id="{DA939B62-FE41-45FB-A0D7-E08EED11D725}"/>
              </a:ext>
            </a:extLst>
          </p:cNvPr>
          <p:cNvCxnSpPr/>
          <p:nvPr/>
        </p:nvCxnSpPr>
        <p:spPr>
          <a:xfrm>
            <a:off x="7172399" y="5219701"/>
            <a:ext cx="253397" cy="0"/>
          </a:xfrm>
          <a:prstGeom prst="line">
            <a:avLst/>
          </a:prstGeom>
          <a:ln w="19050">
            <a:solidFill>
              <a:srgbClr val="00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Connecteur droit 118">
            <a:extLst>
              <a:ext uri="{FF2B5EF4-FFF2-40B4-BE49-F238E27FC236}">
                <a16:creationId xmlns:a16="http://schemas.microsoft.com/office/drawing/2014/main" id="{65A104F6-118F-47F3-B9AB-B1160781F1FD}"/>
              </a:ext>
            </a:extLst>
          </p:cNvPr>
          <p:cNvCxnSpPr/>
          <p:nvPr/>
        </p:nvCxnSpPr>
        <p:spPr>
          <a:xfrm>
            <a:off x="9055932" y="5284052"/>
            <a:ext cx="253397" cy="0"/>
          </a:xfrm>
          <a:prstGeom prst="line">
            <a:avLst/>
          </a:prstGeom>
          <a:ln w="19050">
            <a:solidFill>
              <a:srgbClr val="00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ZoneTexte 119">
            <a:extLst>
              <a:ext uri="{FF2B5EF4-FFF2-40B4-BE49-F238E27FC236}">
                <a16:creationId xmlns:a16="http://schemas.microsoft.com/office/drawing/2014/main" id="{FF0FBA31-2606-4B99-96DF-3A56E41283A7}"/>
              </a:ext>
            </a:extLst>
          </p:cNvPr>
          <p:cNvSpPr txBox="1"/>
          <p:nvPr/>
        </p:nvSpPr>
        <p:spPr>
          <a:xfrm>
            <a:off x="8307525" y="5616504"/>
            <a:ext cx="36420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latin typeface="OpenDyslexic" pitchFamily="2" charset="77"/>
              </a:rPr>
              <a:t>ils</a:t>
            </a:r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CA6AEE60-94D1-4A0E-95D5-C8D4F6D380C1}"/>
              </a:ext>
            </a:extLst>
          </p:cNvPr>
          <p:cNvSpPr/>
          <p:nvPr/>
        </p:nvSpPr>
        <p:spPr>
          <a:xfrm>
            <a:off x="8220340" y="5725439"/>
            <a:ext cx="108000" cy="108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2" name="Rectangle 121">
            <a:extLst>
              <a:ext uri="{FF2B5EF4-FFF2-40B4-BE49-F238E27FC236}">
                <a16:creationId xmlns:a16="http://schemas.microsoft.com/office/drawing/2014/main" id="{FA0AFDE1-657F-4308-83BB-E9D902868B88}"/>
              </a:ext>
            </a:extLst>
          </p:cNvPr>
          <p:cNvSpPr/>
          <p:nvPr/>
        </p:nvSpPr>
        <p:spPr>
          <a:xfrm>
            <a:off x="8217123" y="6132714"/>
            <a:ext cx="108000" cy="108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3" name="ZoneTexte 122">
            <a:extLst>
              <a:ext uri="{FF2B5EF4-FFF2-40B4-BE49-F238E27FC236}">
                <a16:creationId xmlns:a16="http://schemas.microsoft.com/office/drawing/2014/main" id="{C90BB4A8-50B4-4507-8C54-0589794D4C08}"/>
              </a:ext>
            </a:extLst>
          </p:cNvPr>
          <p:cNvSpPr txBox="1"/>
          <p:nvPr/>
        </p:nvSpPr>
        <p:spPr>
          <a:xfrm>
            <a:off x="8300826" y="6055024"/>
            <a:ext cx="57579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latin typeface="OpenDyslexic" pitchFamily="2" charset="77"/>
              </a:rPr>
              <a:t>elles</a:t>
            </a:r>
          </a:p>
        </p:txBody>
      </p:sp>
    </p:spTree>
    <p:extLst>
      <p:ext uri="{BB962C8B-B14F-4D97-AF65-F5344CB8AC3E}">
        <p14:creationId xmlns:p14="http://schemas.microsoft.com/office/powerpoint/2010/main" val="16794017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C2179425-3F36-4A93-806B-892FAAC27D6E}"/>
              </a:ext>
            </a:extLst>
          </p:cNvPr>
          <p:cNvGrpSpPr/>
          <p:nvPr/>
        </p:nvGrpSpPr>
        <p:grpSpPr>
          <a:xfrm>
            <a:off x="418437" y="441395"/>
            <a:ext cx="4171950" cy="2614983"/>
            <a:chOff x="198981" y="153534"/>
            <a:chExt cx="4171950" cy="2614983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049D279B-F704-441C-B647-F4CC24102DB2}"/>
                </a:ext>
              </a:extLst>
            </p:cNvPr>
            <p:cNvSpPr/>
            <p:nvPr/>
          </p:nvSpPr>
          <p:spPr>
            <a:xfrm>
              <a:off x="198981" y="153534"/>
              <a:ext cx="4171950" cy="259270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  <a:prstDash val="sysDash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 dirty="0"/>
            </a:p>
          </p:txBody>
        </p:sp>
        <p:sp>
          <p:nvSpPr>
            <p:cNvPr id="4" name="ZoneTexte 3">
              <a:extLst>
                <a:ext uri="{FF2B5EF4-FFF2-40B4-BE49-F238E27FC236}">
                  <a16:creationId xmlns:a16="http://schemas.microsoft.com/office/drawing/2014/main" id="{B8426985-74A3-409C-A7E5-301C6CDD007C}"/>
                </a:ext>
              </a:extLst>
            </p:cNvPr>
            <p:cNvSpPr txBox="1"/>
            <p:nvPr/>
          </p:nvSpPr>
          <p:spPr>
            <a:xfrm rot="16200000">
              <a:off x="-821651" y="1234443"/>
              <a:ext cx="2472152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200" dirty="0">
                  <a:solidFill>
                    <a:schemeClr val="accent2">
                      <a:lumMod val="60000"/>
                      <a:lumOff val="40000"/>
                    </a:schemeClr>
                  </a:solidFill>
                  <a:latin typeface="calendar note tfb" panose="02000500000000000000" pitchFamily="2" charset="77"/>
                </a:rPr>
                <a:t>Routine du jour</a:t>
              </a:r>
            </a:p>
          </p:txBody>
        </p:sp>
        <p:cxnSp>
          <p:nvCxnSpPr>
            <p:cNvPr id="5" name="Connecteur droit 4">
              <a:extLst>
                <a:ext uri="{FF2B5EF4-FFF2-40B4-BE49-F238E27FC236}">
                  <a16:creationId xmlns:a16="http://schemas.microsoft.com/office/drawing/2014/main" id="{CFEBBC2A-60AA-4CA2-A4AF-3CECB4179C37}"/>
                </a:ext>
              </a:extLst>
            </p:cNvPr>
            <p:cNvCxnSpPr/>
            <p:nvPr/>
          </p:nvCxnSpPr>
          <p:spPr>
            <a:xfrm>
              <a:off x="629869" y="153534"/>
              <a:ext cx="0" cy="2614983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ZoneTexte 5">
              <a:extLst>
                <a:ext uri="{FF2B5EF4-FFF2-40B4-BE49-F238E27FC236}">
                  <a16:creationId xmlns:a16="http://schemas.microsoft.com/office/drawing/2014/main" id="{18B7C6BC-A465-416B-ACAF-A3C20D021955}"/>
                </a:ext>
              </a:extLst>
            </p:cNvPr>
            <p:cNvSpPr txBox="1"/>
            <p:nvPr/>
          </p:nvSpPr>
          <p:spPr>
            <a:xfrm>
              <a:off x="1903454" y="238598"/>
              <a:ext cx="8082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b="1" dirty="0">
                  <a:solidFill>
                    <a:srgbClr val="009999"/>
                  </a:solidFill>
                  <a:latin typeface="ScolaCursive" pitchFamily="2" charset="0"/>
                </a:rPr>
                <a:t>lundi</a:t>
              </a:r>
            </a:p>
          </p:txBody>
        </p:sp>
      </p:grpSp>
      <p:sp>
        <p:nvSpPr>
          <p:cNvPr id="7" name="ZoneTexte 6">
            <a:extLst>
              <a:ext uri="{FF2B5EF4-FFF2-40B4-BE49-F238E27FC236}">
                <a16:creationId xmlns:a16="http://schemas.microsoft.com/office/drawing/2014/main" id="{A7920658-2AD4-437A-8CFD-D9102784792C}"/>
              </a:ext>
            </a:extLst>
          </p:cNvPr>
          <p:cNvSpPr txBox="1"/>
          <p:nvPr/>
        </p:nvSpPr>
        <p:spPr>
          <a:xfrm>
            <a:off x="773125" y="852839"/>
            <a:ext cx="358303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28600" indent="-228600">
              <a:buClr>
                <a:srgbClr val="009999"/>
              </a:buClr>
              <a:buFont typeface="+mj-lt"/>
              <a:buAutoNum type="arabicPeriod"/>
            </a:pPr>
            <a:r>
              <a:rPr lang="fr-FR" sz="1100" dirty="0">
                <a:latin typeface="OpenDyslexic" pitchFamily="2" charset="77"/>
              </a:rPr>
              <a:t>Range les nombres dans l’ordre </a:t>
            </a:r>
            <a:r>
              <a:rPr lang="fr-FR" sz="1100" u="sng" dirty="0">
                <a:latin typeface="OpenDyslexic" pitchFamily="2" charset="77"/>
              </a:rPr>
              <a:t>croissant</a:t>
            </a:r>
            <a:r>
              <a:rPr lang="fr-FR" sz="1100" dirty="0">
                <a:latin typeface="OpenDyslexic" pitchFamily="2" charset="77"/>
              </a:rPr>
              <a:t>.</a:t>
            </a:r>
          </a:p>
        </p:txBody>
      </p:sp>
      <p:grpSp>
        <p:nvGrpSpPr>
          <p:cNvPr id="8" name="Groupe 128">
            <a:extLst>
              <a:ext uri="{FF2B5EF4-FFF2-40B4-BE49-F238E27FC236}">
                <a16:creationId xmlns:a16="http://schemas.microsoft.com/office/drawing/2014/main" id="{183DFADC-9B50-419D-A5A5-09218E2D33B4}"/>
              </a:ext>
            </a:extLst>
          </p:cNvPr>
          <p:cNvGrpSpPr/>
          <p:nvPr/>
        </p:nvGrpSpPr>
        <p:grpSpPr>
          <a:xfrm>
            <a:off x="950732" y="1675737"/>
            <a:ext cx="0" cy="68885"/>
            <a:chOff x="1190863" y="8553400"/>
            <a:chExt cx="5268362" cy="144016"/>
          </a:xfrm>
        </p:grpSpPr>
        <p:cxnSp>
          <p:nvCxnSpPr>
            <p:cNvPr id="9" name="Connecteur droit 8">
              <a:extLst>
                <a:ext uri="{FF2B5EF4-FFF2-40B4-BE49-F238E27FC236}">
                  <a16:creationId xmlns:a16="http://schemas.microsoft.com/office/drawing/2014/main" id="{3762007A-E686-40D0-8720-8FD476524184}"/>
                </a:ext>
              </a:extLst>
            </p:cNvPr>
            <p:cNvCxnSpPr/>
            <p:nvPr/>
          </p:nvCxnSpPr>
          <p:spPr>
            <a:xfrm>
              <a:off x="1190863" y="8697416"/>
              <a:ext cx="5262473" cy="0"/>
            </a:xfrm>
            <a:prstGeom prst="line">
              <a:avLst/>
            </a:prstGeom>
            <a:ln>
              <a:solidFill>
                <a:srgbClr val="00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Connecteur droit 9">
              <a:extLst>
                <a:ext uri="{FF2B5EF4-FFF2-40B4-BE49-F238E27FC236}">
                  <a16:creationId xmlns:a16="http://schemas.microsoft.com/office/drawing/2014/main" id="{331F4319-BA0B-44A6-9C52-299E31FBD012}"/>
                </a:ext>
              </a:extLst>
            </p:cNvPr>
            <p:cNvCxnSpPr/>
            <p:nvPr/>
          </p:nvCxnSpPr>
          <p:spPr>
            <a:xfrm>
              <a:off x="1196752" y="8553400"/>
              <a:ext cx="5262473" cy="0"/>
            </a:xfrm>
            <a:prstGeom prst="line">
              <a:avLst/>
            </a:prstGeom>
            <a:ln>
              <a:solidFill>
                <a:srgbClr val="00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e 10">
            <a:extLst>
              <a:ext uri="{FF2B5EF4-FFF2-40B4-BE49-F238E27FC236}">
                <a16:creationId xmlns:a16="http://schemas.microsoft.com/office/drawing/2014/main" id="{ADE3F802-0B1F-4D13-9A62-215B1312F862}"/>
              </a:ext>
            </a:extLst>
          </p:cNvPr>
          <p:cNvGrpSpPr/>
          <p:nvPr/>
        </p:nvGrpSpPr>
        <p:grpSpPr>
          <a:xfrm>
            <a:off x="849323" y="1902265"/>
            <a:ext cx="3791251" cy="997016"/>
            <a:chOff x="629867" y="1902265"/>
            <a:chExt cx="3791251" cy="997016"/>
          </a:xfrm>
        </p:grpSpPr>
        <p:sp>
          <p:nvSpPr>
            <p:cNvPr id="12" name="ZoneTexte 11">
              <a:extLst>
                <a:ext uri="{FF2B5EF4-FFF2-40B4-BE49-F238E27FC236}">
                  <a16:creationId xmlns:a16="http://schemas.microsoft.com/office/drawing/2014/main" id="{0DBFA179-B065-4C6F-A6B6-0CE0D8012817}"/>
                </a:ext>
              </a:extLst>
            </p:cNvPr>
            <p:cNvSpPr txBox="1"/>
            <p:nvPr/>
          </p:nvSpPr>
          <p:spPr>
            <a:xfrm>
              <a:off x="629868" y="1902265"/>
              <a:ext cx="320356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228600" indent="-228600">
                <a:buClr>
                  <a:srgbClr val="009999"/>
                </a:buClr>
                <a:buFont typeface="+mj-lt"/>
                <a:buAutoNum type="arabicPeriod" startAt="2"/>
              </a:pPr>
              <a:r>
                <a:rPr lang="fr-FR" sz="1200" dirty="0">
                  <a:latin typeface="OpenDyslexic" pitchFamily="2" charset="77"/>
                </a:rPr>
                <a:t>Complète avec </a:t>
              </a:r>
              <a:r>
                <a:rPr lang="fr-FR" sz="1600" b="1" dirty="0">
                  <a:solidFill>
                    <a:srgbClr val="009999"/>
                  </a:solidFill>
                  <a:latin typeface="ScolaCursive" pitchFamily="2" charset="0"/>
                </a:rPr>
                <a:t>un, une</a:t>
              </a:r>
              <a:r>
                <a:rPr lang="fr-FR" sz="1200" dirty="0">
                  <a:latin typeface="OpenDyslexic" pitchFamily="2" charset="77"/>
                </a:rPr>
                <a:t> ou </a:t>
              </a:r>
              <a:r>
                <a:rPr lang="fr-FR" sz="1600" b="1" dirty="0">
                  <a:solidFill>
                    <a:srgbClr val="009999"/>
                  </a:solidFill>
                  <a:latin typeface="ScolaCursive" pitchFamily="2" charset="0"/>
                </a:rPr>
                <a:t>des</a:t>
              </a:r>
              <a:r>
                <a:rPr lang="fr-FR" sz="1200" dirty="0">
                  <a:latin typeface="OpenDyslexic" pitchFamily="2" charset="77"/>
                </a:rPr>
                <a:t>.</a:t>
              </a:r>
            </a:p>
          </p:txBody>
        </p:sp>
        <p:sp>
          <p:nvSpPr>
            <p:cNvPr id="13" name="ZoneTexte 12">
              <a:extLst>
                <a:ext uri="{FF2B5EF4-FFF2-40B4-BE49-F238E27FC236}">
                  <a16:creationId xmlns:a16="http://schemas.microsoft.com/office/drawing/2014/main" id="{34519F6F-B788-49D0-8B96-CA7A687B858D}"/>
                </a:ext>
              </a:extLst>
            </p:cNvPr>
            <p:cNvSpPr txBox="1"/>
            <p:nvPr/>
          </p:nvSpPr>
          <p:spPr>
            <a:xfrm>
              <a:off x="629867" y="2195410"/>
              <a:ext cx="154401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200" dirty="0">
                  <a:latin typeface="OpenDyslexic" pitchFamily="2" charset="77"/>
                </a:rPr>
                <a:t>            </a:t>
              </a:r>
              <a:r>
                <a:rPr lang="fr-FR" sz="1400" dirty="0">
                  <a:latin typeface="ScolaCursive" pitchFamily="2" charset="0"/>
                </a:rPr>
                <a:t>flèche</a:t>
              </a:r>
            </a:p>
          </p:txBody>
        </p:sp>
        <p:sp>
          <p:nvSpPr>
            <p:cNvPr id="14" name="ZoneTexte 13">
              <a:extLst>
                <a:ext uri="{FF2B5EF4-FFF2-40B4-BE49-F238E27FC236}">
                  <a16:creationId xmlns:a16="http://schemas.microsoft.com/office/drawing/2014/main" id="{1157503A-AB21-47FC-BE2D-DF2EE9BB554F}"/>
                </a:ext>
              </a:extLst>
            </p:cNvPr>
            <p:cNvSpPr txBox="1"/>
            <p:nvPr/>
          </p:nvSpPr>
          <p:spPr>
            <a:xfrm>
              <a:off x="629867" y="2589723"/>
              <a:ext cx="162095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200" dirty="0">
                  <a:latin typeface="OpenDyslexic" pitchFamily="2" charset="77"/>
                </a:rPr>
                <a:t>            </a:t>
              </a:r>
              <a:r>
                <a:rPr lang="fr-FR" sz="1400" dirty="0">
                  <a:latin typeface="ScolaCursive" pitchFamily="2" charset="0"/>
                </a:rPr>
                <a:t>cartes</a:t>
              </a:r>
              <a:endParaRPr lang="fr-FR" sz="1400" dirty="0">
                <a:solidFill>
                  <a:schemeClr val="bg1">
                    <a:lumMod val="50000"/>
                  </a:schemeClr>
                </a:solidFill>
                <a:latin typeface="ScolaCursive" pitchFamily="2" charset="0"/>
              </a:endParaRPr>
            </a:p>
          </p:txBody>
        </p:sp>
        <p:sp>
          <p:nvSpPr>
            <p:cNvPr id="15" name="ZoneTexte 14">
              <a:extLst>
                <a:ext uri="{FF2B5EF4-FFF2-40B4-BE49-F238E27FC236}">
                  <a16:creationId xmlns:a16="http://schemas.microsoft.com/office/drawing/2014/main" id="{2FA45F59-B848-41C9-84FD-36D39196A4A1}"/>
                </a:ext>
              </a:extLst>
            </p:cNvPr>
            <p:cNvSpPr txBox="1"/>
            <p:nvPr/>
          </p:nvSpPr>
          <p:spPr>
            <a:xfrm>
              <a:off x="2545283" y="2197191"/>
              <a:ext cx="160492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200" dirty="0">
                  <a:latin typeface="OpenDyslexic" pitchFamily="2" charset="77"/>
                </a:rPr>
                <a:t>            </a:t>
              </a:r>
              <a:r>
                <a:rPr lang="fr-FR" sz="1400" dirty="0">
                  <a:latin typeface="ScolaCursive" pitchFamily="2" charset="0"/>
                </a:rPr>
                <a:t>poires</a:t>
              </a:r>
            </a:p>
          </p:txBody>
        </p:sp>
        <p:sp>
          <p:nvSpPr>
            <p:cNvPr id="16" name="ZoneTexte 15">
              <a:extLst>
                <a:ext uri="{FF2B5EF4-FFF2-40B4-BE49-F238E27FC236}">
                  <a16:creationId xmlns:a16="http://schemas.microsoft.com/office/drawing/2014/main" id="{F08A1B4C-3B3C-476E-B574-4DB99688DF31}"/>
                </a:ext>
              </a:extLst>
            </p:cNvPr>
            <p:cNvSpPr txBox="1"/>
            <p:nvPr/>
          </p:nvSpPr>
          <p:spPr>
            <a:xfrm>
              <a:off x="2545283" y="2591504"/>
              <a:ext cx="187583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200" dirty="0">
                  <a:latin typeface="OpenDyslexic" pitchFamily="2" charset="77"/>
                </a:rPr>
                <a:t>            </a:t>
              </a:r>
              <a:r>
                <a:rPr lang="fr-FR" sz="1400" dirty="0">
                  <a:latin typeface="ScolaCursive" pitchFamily="2" charset="0"/>
                </a:rPr>
                <a:t>manteau</a:t>
              </a:r>
              <a:endParaRPr lang="fr-FR" sz="1400" dirty="0">
                <a:solidFill>
                  <a:schemeClr val="bg1">
                    <a:lumMod val="50000"/>
                  </a:schemeClr>
                </a:solidFill>
                <a:latin typeface="ScolaCursive" pitchFamily="2" charset="0"/>
              </a:endParaRPr>
            </a:p>
          </p:txBody>
        </p:sp>
        <p:grpSp>
          <p:nvGrpSpPr>
            <p:cNvPr id="17" name="Groupe 128">
              <a:extLst>
                <a:ext uri="{FF2B5EF4-FFF2-40B4-BE49-F238E27FC236}">
                  <a16:creationId xmlns:a16="http://schemas.microsoft.com/office/drawing/2014/main" id="{ACE68B96-1C00-4C51-B96A-0BCBF7CEC6B4}"/>
                </a:ext>
              </a:extLst>
            </p:cNvPr>
            <p:cNvGrpSpPr/>
            <p:nvPr/>
          </p:nvGrpSpPr>
          <p:grpSpPr>
            <a:xfrm>
              <a:off x="934727" y="2292912"/>
              <a:ext cx="576000" cy="68885"/>
              <a:chOff x="1190863" y="8553400"/>
              <a:chExt cx="5268362" cy="144016"/>
            </a:xfrm>
          </p:grpSpPr>
          <p:cxnSp>
            <p:nvCxnSpPr>
              <p:cNvPr id="27" name="Connecteur droit 26">
                <a:extLst>
                  <a:ext uri="{FF2B5EF4-FFF2-40B4-BE49-F238E27FC236}">
                    <a16:creationId xmlns:a16="http://schemas.microsoft.com/office/drawing/2014/main" id="{7C81CE05-FB2B-4360-A80D-73EE725FC50A}"/>
                  </a:ext>
                </a:extLst>
              </p:cNvPr>
              <p:cNvCxnSpPr/>
              <p:nvPr/>
            </p:nvCxnSpPr>
            <p:spPr>
              <a:xfrm>
                <a:off x="1190863" y="8697416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Connecteur droit 27">
                <a:extLst>
                  <a:ext uri="{FF2B5EF4-FFF2-40B4-BE49-F238E27FC236}">
                    <a16:creationId xmlns:a16="http://schemas.microsoft.com/office/drawing/2014/main" id="{75DB0152-CEDA-4748-AEF3-1A71AAF07307}"/>
                  </a:ext>
                </a:extLst>
              </p:cNvPr>
              <p:cNvCxnSpPr/>
              <p:nvPr/>
            </p:nvCxnSpPr>
            <p:spPr>
              <a:xfrm>
                <a:off x="1196752" y="8553400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8" name="Groupe 128">
              <a:extLst>
                <a:ext uri="{FF2B5EF4-FFF2-40B4-BE49-F238E27FC236}">
                  <a16:creationId xmlns:a16="http://schemas.microsoft.com/office/drawing/2014/main" id="{A075D3BF-06A6-4F3F-BF31-ECA4CC9EE6F0}"/>
                </a:ext>
              </a:extLst>
            </p:cNvPr>
            <p:cNvGrpSpPr/>
            <p:nvPr/>
          </p:nvGrpSpPr>
          <p:grpSpPr>
            <a:xfrm>
              <a:off x="939833" y="2693780"/>
              <a:ext cx="576000" cy="68885"/>
              <a:chOff x="1190863" y="8553400"/>
              <a:chExt cx="5268362" cy="144016"/>
            </a:xfrm>
          </p:grpSpPr>
          <p:cxnSp>
            <p:nvCxnSpPr>
              <p:cNvPr id="25" name="Connecteur droit 24">
                <a:extLst>
                  <a:ext uri="{FF2B5EF4-FFF2-40B4-BE49-F238E27FC236}">
                    <a16:creationId xmlns:a16="http://schemas.microsoft.com/office/drawing/2014/main" id="{5CF3A3DB-59A2-4983-8FD0-9A80E74E5767}"/>
                  </a:ext>
                </a:extLst>
              </p:cNvPr>
              <p:cNvCxnSpPr/>
              <p:nvPr/>
            </p:nvCxnSpPr>
            <p:spPr>
              <a:xfrm>
                <a:off x="1190863" y="8697416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Connecteur droit 25">
                <a:extLst>
                  <a:ext uri="{FF2B5EF4-FFF2-40B4-BE49-F238E27FC236}">
                    <a16:creationId xmlns:a16="http://schemas.microsoft.com/office/drawing/2014/main" id="{75307CBA-525F-433B-A657-249AFAC9CD47}"/>
                  </a:ext>
                </a:extLst>
              </p:cNvPr>
              <p:cNvCxnSpPr/>
              <p:nvPr/>
            </p:nvCxnSpPr>
            <p:spPr>
              <a:xfrm>
                <a:off x="1196752" y="8553400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9" name="Groupe 128">
              <a:extLst>
                <a:ext uri="{FF2B5EF4-FFF2-40B4-BE49-F238E27FC236}">
                  <a16:creationId xmlns:a16="http://schemas.microsoft.com/office/drawing/2014/main" id="{CA42593D-2EDF-4619-8C1D-819A59A59727}"/>
                </a:ext>
              </a:extLst>
            </p:cNvPr>
            <p:cNvGrpSpPr/>
            <p:nvPr/>
          </p:nvGrpSpPr>
          <p:grpSpPr>
            <a:xfrm>
              <a:off x="2779322" y="2292912"/>
              <a:ext cx="576000" cy="68885"/>
              <a:chOff x="1190863" y="8553400"/>
              <a:chExt cx="5268362" cy="144016"/>
            </a:xfrm>
          </p:grpSpPr>
          <p:cxnSp>
            <p:nvCxnSpPr>
              <p:cNvPr id="23" name="Connecteur droit 22">
                <a:extLst>
                  <a:ext uri="{FF2B5EF4-FFF2-40B4-BE49-F238E27FC236}">
                    <a16:creationId xmlns:a16="http://schemas.microsoft.com/office/drawing/2014/main" id="{0CE6A671-C187-4120-9864-7C66F0827B80}"/>
                  </a:ext>
                </a:extLst>
              </p:cNvPr>
              <p:cNvCxnSpPr/>
              <p:nvPr/>
            </p:nvCxnSpPr>
            <p:spPr>
              <a:xfrm>
                <a:off x="1190863" y="8697416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Connecteur droit 23">
                <a:extLst>
                  <a:ext uri="{FF2B5EF4-FFF2-40B4-BE49-F238E27FC236}">
                    <a16:creationId xmlns:a16="http://schemas.microsoft.com/office/drawing/2014/main" id="{B2A8985D-AC94-4682-BE45-3BC477957AC9}"/>
                  </a:ext>
                </a:extLst>
              </p:cNvPr>
              <p:cNvCxnSpPr/>
              <p:nvPr/>
            </p:nvCxnSpPr>
            <p:spPr>
              <a:xfrm>
                <a:off x="1196752" y="8553400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0" name="Groupe 128">
              <a:extLst>
                <a:ext uri="{FF2B5EF4-FFF2-40B4-BE49-F238E27FC236}">
                  <a16:creationId xmlns:a16="http://schemas.microsoft.com/office/drawing/2014/main" id="{AA23E970-5D5A-4778-8DC2-E38804D8D434}"/>
                </a:ext>
              </a:extLst>
            </p:cNvPr>
            <p:cNvGrpSpPr/>
            <p:nvPr/>
          </p:nvGrpSpPr>
          <p:grpSpPr>
            <a:xfrm>
              <a:off x="2784428" y="2693780"/>
              <a:ext cx="576000" cy="68885"/>
              <a:chOff x="1190863" y="8553400"/>
              <a:chExt cx="5268362" cy="144016"/>
            </a:xfrm>
          </p:grpSpPr>
          <p:cxnSp>
            <p:nvCxnSpPr>
              <p:cNvPr id="21" name="Connecteur droit 20">
                <a:extLst>
                  <a:ext uri="{FF2B5EF4-FFF2-40B4-BE49-F238E27FC236}">
                    <a16:creationId xmlns:a16="http://schemas.microsoft.com/office/drawing/2014/main" id="{4DDB0ACE-D8A5-4C19-8DB2-AA1FD3B905BB}"/>
                  </a:ext>
                </a:extLst>
              </p:cNvPr>
              <p:cNvCxnSpPr/>
              <p:nvPr/>
            </p:nvCxnSpPr>
            <p:spPr>
              <a:xfrm>
                <a:off x="1190863" y="8697416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Connecteur droit 21">
                <a:extLst>
                  <a:ext uri="{FF2B5EF4-FFF2-40B4-BE49-F238E27FC236}">
                    <a16:creationId xmlns:a16="http://schemas.microsoft.com/office/drawing/2014/main" id="{321236D7-EB0D-4085-BC49-F62DBDC3FC6C}"/>
                  </a:ext>
                </a:extLst>
              </p:cNvPr>
              <p:cNvCxnSpPr/>
              <p:nvPr/>
            </p:nvCxnSpPr>
            <p:spPr>
              <a:xfrm>
                <a:off x="1196752" y="8553400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9" name="Groupe 28">
            <a:extLst>
              <a:ext uri="{FF2B5EF4-FFF2-40B4-BE49-F238E27FC236}">
                <a16:creationId xmlns:a16="http://schemas.microsoft.com/office/drawing/2014/main" id="{6236B8E9-3E1A-4B0F-8D80-F63C7C70DFD8}"/>
              </a:ext>
            </a:extLst>
          </p:cNvPr>
          <p:cNvGrpSpPr/>
          <p:nvPr/>
        </p:nvGrpSpPr>
        <p:grpSpPr>
          <a:xfrm>
            <a:off x="418437" y="3693439"/>
            <a:ext cx="4171950" cy="2614983"/>
            <a:chOff x="198981" y="153534"/>
            <a:chExt cx="4171950" cy="2614983"/>
          </a:xfrm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AF32489B-FE75-46D5-BDE1-D7ED32812061}"/>
                </a:ext>
              </a:extLst>
            </p:cNvPr>
            <p:cNvSpPr/>
            <p:nvPr/>
          </p:nvSpPr>
          <p:spPr>
            <a:xfrm>
              <a:off x="198981" y="153534"/>
              <a:ext cx="4171950" cy="259270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  <a:prstDash val="sysDash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 dirty="0"/>
            </a:p>
          </p:txBody>
        </p:sp>
        <p:sp>
          <p:nvSpPr>
            <p:cNvPr id="31" name="ZoneTexte 30">
              <a:extLst>
                <a:ext uri="{FF2B5EF4-FFF2-40B4-BE49-F238E27FC236}">
                  <a16:creationId xmlns:a16="http://schemas.microsoft.com/office/drawing/2014/main" id="{B4C9E0C1-5FF1-4C2B-919C-470C6337A3D8}"/>
                </a:ext>
              </a:extLst>
            </p:cNvPr>
            <p:cNvSpPr txBox="1"/>
            <p:nvPr/>
          </p:nvSpPr>
          <p:spPr>
            <a:xfrm rot="16200000">
              <a:off x="-821651" y="1234443"/>
              <a:ext cx="2472152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200" dirty="0">
                  <a:solidFill>
                    <a:schemeClr val="accent2">
                      <a:lumMod val="60000"/>
                      <a:lumOff val="40000"/>
                    </a:schemeClr>
                  </a:solidFill>
                  <a:latin typeface="calendar note tfb" panose="02000500000000000000" pitchFamily="2" charset="77"/>
                </a:rPr>
                <a:t>Routine du jour</a:t>
              </a:r>
            </a:p>
          </p:txBody>
        </p:sp>
        <p:cxnSp>
          <p:nvCxnSpPr>
            <p:cNvPr id="32" name="Connecteur droit 31">
              <a:extLst>
                <a:ext uri="{FF2B5EF4-FFF2-40B4-BE49-F238E27FC236}">
                  <a16:creationId xmlns:a16="http://schemas.microsoft.com/office/drawing/2014/main" id="{D22002CD-22FB-4F81-AEBA-A09FCD5B5F06}"/>
                </a:ext>
              </a:extLst>
            </p:cNvPr>
            <p:cNvCxnSpPr/>
            <p:nvPr/>
          </p:nvCxnSpPr>
          <p:spPr>
            <a:xfrm>
              <a:off x="629869" y="153534"/>
              <a:ext cx="0" cy="2614983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ZoneTexte 32">
              <a:extLst>
                <a:ext uri="{FF2B5EF4-FFF2-40B4-BE49-F238E27FC236}">
                  <a16:creationId xmlns:a16="http://schemas.microsoft.com/office/drawing/2014/main" id="{08E876EB-8169-47EF-98CD-5C4F1D55A774}"/>
                </a:ext>
              </a:extLst>
            </p:cNvPr>
            <p:cNvSpPr txBox="1"/>
            <p:nvPr/>
          </p:nvSpPr>
          <p:spPr>
            <a:xfrm>
              <a:off x="1889493" y="227168"/>
              <a:ext cx="90441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b="1" dirty="0">
                  <a:solidFill>
                    <a:srgbClr val="009999"/>
                  </a:solidFill>
                  <a:latin typeface="ScolaCursive" pitchFamily="2" charset="0"/>
                </a:rPr>
                <a:t>mardi</a:t>
              </a:r>
            </a:p>
          </p:txBody>
        </p:sp>
      </p:grpSp>
      <p:grpSp>
        <p:nvGrpSpPr>
          <p:cNvPr id="34" name="Groupe 33">
            <a:extLst>
              <a:ext uri="{FF2B5EF4-FFF2-40B4-BE49-F238E27FC236}">
                <a16:creationId xmlns:a16="http://schemas.microsoft.com/office/drawing/2014/main" id="{B5A1C6F3-CA12-4CC6-A356-362AA6F4B460}"/>
              </a:ext>
            </a:extLst>
          </p:cNvPr>
          <p:cNvGrpSpPr/>
          <p:nvPr/>
        </p:nvGrpSpPr>
        <p:grpSpPr>
          <a:xfrm>
            <a:off x="5339821" y="463672"/>
            <a:ext cx="4171950" cy="2614983"/>
            <a:chOff x="198981" y="153534"/>
            <a:chExt cx="4171950" cy="2614983"/>
          </a:xfrm>
        </p:grpSpPr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9ACB1AA9-2A31-4582-B545-D37A871C715F}"/>
                </a:ext>
              </a:extLst>
            </p:cNvPr>
            <p:cNvSpPr/>
            <p:nvPr/>
          </p:nvSpPr>
          <p:spPr>
            <a:xfrm>
              <a:off x="198981" y="153534"/>
              <a:ext cx="4171950" cy="259270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  <a:prstDash val="sysDash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 dirty="0"/>
            </a:p>
          </p:txBody>
        </p:sp>
        <p:sp>
          <p:nvSpPr>
            <p:cNvPr id="36" name="ZoneTexte 35">
              <a:extLst>
                <a:ext uri="{FF2B5EF4-FFF2-40B4-BE49-F238E27FC236}">
                  <a16:creationId xmlns:a16="http://schemas.microsoft.com/office/drawing/2014/main" id="{784668FF-09D4-433F-87D5-E311BF25E1CC}"/>
                </a:ext>
              </a:extLst>
            </p:cNvPr>
            <p:cNvSpPr txBox="1"/>
            <p:nvPr/>
          </p:nvSpPr>
          <p:spPr>
            <a:xfrm rot="16200000">
              <a:off x="-821651" y="1234443"/>
              <a:ext cx="2472152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200" dirty="0">
                  <a:solidFill>
                    <a:schemeClr val="accent2">
                      <a:lumMod val="60000"/>
                      <a:lumOff val="40000"/>
                    </a:schemeClr>
                  </a:solidFill>
                  <a:latin typeface="calendar note tfb" panose="02000500000000000000" pitchFamily="2" charset="77"/>
                </a:rPr>
                <a:t>Routine du jour</a:t>
              </a:r>
            </a:p>
          </p:txBody>
        </p:sp>
        <p:cxnSp>
          <p:nvCxnSpPr>
            <p:cNvPr id="37" name="Connecteur droit 36">
              <a:extLst>
                <a:ext uri="{FF2B5EF4-FFF2-40B4-BE49-F238E27FC236}">
                  <a16:creationId xmlns:a16="http://schemas.microsoft.com/office/drawing/2014/main" id="{2A61A926-AFC6-4FD9-B179-6512C221F709}"/>
                </a:ext>
              </a:extLst>
            </p:cNvPr>
            <p:cNvCxnSpPr/>
            <p:nvPr/>
          </p:nvCxnSpPr>
          <p:spPr>
            <a:xfrm>
              <a:off x="629869" y="153534"/>
              <a:ext cx="0" cy="2614983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ZoneTexte 37">
              <a:extLst>
                <a:ext uri="{FF2B5EF4-FFF2-40B4-BE49-F238E27FC236}">
                  <a16:creationId xmlns:a16="http://schemas.microsoft.com/office/drawing/2014/main" id="{552BC8D9-7F93-43DC-9281-F251EA5E4164}"/>
                </a:ext>
              </a:extLst>
            </p:cNvPr>
            <p:cNvSpPr txBox="1"/>
            <p:nvPr/>
          </p:nvSpPr>
          <p:spPr>
            <a:xfrm>
              <a:off x="2133151" y="193461"/>
              <a:ext cx="73449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b="1" dirty="0">
                  <a:solidFill>
                    <a:srgbClr val="009999"/>
                  </a:solidFill>
                  <a:latin typeface="ScolaCursive" pitchFamily="2" charset="0"/>
                </a:rPr>
                <a:t>jeudi</a:t>
              </a:r>
            </a:p>
          </p:txBody>
        </p:sp>
      </p:grpSp>
      <p:grpSp>
        <p:nvGrpSpPr>
          <p:cNvPr id="39" name="Groupe 38">
            <a:extLst>
              <a:ext uri="{FF2B5EF4-FFF2-40B4-BE49-F238E27FC236}">
                <a16:creationId xmlns:a16="http://schemas.microsoft.com/office/drawing/2014/main" id="{6A80CDDD-DE24-4C6C-81D3-68B6DE4389D3}"/>
              </a:ext>
            </a:extLst>
          </p:cNvPr>
          <p:cNvGrpSpPr/>
          <p:nvPr/>
        </p:nvGrpSpPr>
        <p:grpSpPr>
          <a:xfrm>
            <a:off x="5334987" y="3467822"/>
            <a:ext cx="4176784" cy="2862877"/>
            <a:chOff x="194147" y="-94360"/>
            <a:chExt cx="4176784" cy="2862877"/>
          </a:xfrm>
        </p:grpSpPr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54B91CF0-43D0-4F47-8ACC-FC46BFF894BA}"/>
                </a:ext>
              </a:extLst>
            </p:cNvPr>
            <p:cNvSpPr/>
            <p:nvPr/>
          </p:nvSpPr>
          <p:spPr>
            <a:xfrm>
              <a:off x="198981" y="-94360"/>
              <a:ext cx="4171950" cy="284059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  <a:prstDash val="sysDash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 dirty="0"/>
            </a:p>
          </p:txBody>
        </p:sp>
        <p:sp>
          <p:nvSpPr>
            <p:cNvPr id="41" name="ZoneTexte 40">
              <a:extLst>
                <a:ext uri="{FF2B5EF4-FFF2-40B4-BE49-F238E27FC236}">
                  <a16:creationId xmlns:a16="http://schemas.microsoft.com/office/drawing/2014/main" id="{BA9BA66B-C081-43D6-B965-877FECE56754}"/>
                </a:ext>
              </a:extLst>
            </p:cNvPr>
            <p:cNvSpPr txBox="1"/>
            <p:nvPr/>
          </p:nvSpPr>
          <p:spPr>
            <a:xfrm rot="16200000">
              <a:off x="-826485" y="1110495"/>
              <a:ext cx="2472152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200" dirty="0">
                  <a:solidFill>
                    <a:schemeClr val="accent2">
                      <a:lumMod val="60000"/>
                      <a:lumOff val="40000"/>
                    </a:schemeClr>
                  </a:solidFill>
                  <a:latin typeface="calendar note tfb" panose="02000500000000000000" pitchFamily="2" charset="77"/>
                </a:rPr>
                <a:t>Routine du jour</a:t>
              </a:r>
            </a:p>
          </p:txBody>
        </p:sp>
        <p:cxnSp>
          <p:nvCxnSpPr>
            <p:cNvPr id="42" name="Connecteur droit 41">
              <a:extLst>
                <a:ext uri="{FF2B5EF4-FFF2-40B4-BE49-F238E27FC236}">
                  <a16:creationId xmlns:a16="http://schemas.microsoft.com/office/drawing/2014/main" id="{BEFA3998-297A-49DB-B098-E1E377CCF1D6}"/>
                </a:ext>
              </a:extLst>
            </p:cNvPr>
            <p:cNvCxnSpPr>
              <a:cxnSpLocks/>
            </p:cNvCxnSpPr>
            <p:nvPr/>
          </p:nvCxnSpPr>
          <p:spPr>
            <a:xfrm>
              <a:off x="629646" y="-94360"/>
              <a:ext cx="223" cy="2862877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ZoneTexte 42">
              <a:extLst>
                <a:ext uri="{FF2B5EF4-FFF2-40B4-BE49-F238E27FC236}">
                  <a16:creationId xmlns:a16="http://schemas.microsoft.com/office/drawing/2014/main" id="{F6D41130-3C07-4B42-B243-5875677D68D5}"/>
                </a:ext>
              </a:extLst>
            </p:cNvPr>
            <p:cNvSpPr txBox="1"/>
            <p:nvPr/>
          </p:nvSpPr>
          <p:spPr>
            <a:xfrm>
              <a:off x="1694629" y="-23952"/>
              <a:ext cx="122180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b="1" dirty="0">
                  <a:solidFill>
                    <a:srgbClr val="009999"/>
                  </a:solidFill>
                  <a:latin typeface="ScolaCursive" pitchFamily="2" charset="0"/>
                </a:rPr>
                <a:t>vendredi</a:t>
              </a:r>
            </a:p>
          </p:txBody>
        </p:sp>
      </p:grpSp>
      <p:sp>
        <p:nvSpPr>
          <p:cNvPr id="44" name="ZoneTexte 43">
            <a:extLst>
              <a:ext uri="{FF2B5EF4-FFF2-40B4-BE49-F238E27FC236}">
                <a16:creationId xmlns:a16="http://schemas.microsoft.com/office/drawing/2014/main" id="{E39817FA-9EC8-4571-A1BF-37723C558395}"/>
              </a:ext>
            </a:extLst>
          </p:cNvPr>
          <p:cNvSpPr txBox="1"/>
          <p:nvPr/>
        </p:nvSpPr>
        <p:spPr>
          <a:xfrm>
            <a:off x="856697" y="4025530"/>
            <a:ext cx="281038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28600" indent="-228600">
              <a:buClr>
                <a:srgbClr val="009999"/>
              </a:buClr>
              <a:buFont typeface="+mj-lt"/>
              <a:buAutoNum type="arabicPeriod"/>
            </a:pPr>
            <a:r>
              <a:rPr lang="fr-FR" sz="1200" dirty="0">
                <a:latin typeface="OpenDyslexic" pitchFamily="2" charset="77"/>
              </a:rPr>
              <a:t>Calcule puis entoure le tout :</a:t>
            </a:r>
          </a:p>
        </p:txBody>
      </p:sp>
      <p:sp>
        <p:nvSpPr>
          <p:cNvPr id="45" name="ZoneTexte 44">
            <a:extLst>
              <a:ext uri="{FF2B5EF4-FFF2-40B4-BE49-F238E27FC236}">
                <a16:creationId xmlns:a16="http://schemas.microsoft.com/office/drawing/2014/main" id="{74CB480A-48B1-493E-A6EC-E4503D8CD5F1}"/>
              </a:ext>
            </a:extLst>
          </p:cNvPr>
          <p:cNvSpPr txBox="1"/>
          <p:nvPr/>
        </p:nvSpPr>
        <p:spPr>
          <a:xfrm>
            <a:off x="856696" y="4196926"/>
            <a:ext cx="1329210" cy="9002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FR" sz="1400" dirty="0">
                <a:latin typeface="Cursive standard" pitchFamily="2" charset="0"/>
              </a:rPr>
              <a:t>50 + 9 =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FR" sz="1400" dirty="0">
                <a:latin typeface="Cursive standard" pitchFamily="2" charset="0"/>
              </a:rPr>
              <a:t>43 – 5 = </a:t>
            </a:r>
          </a:p>
        </p:txBody>
      </p:sp>
      <p:sp>
        <p:nvSpPr>
          <p:cNvPr id="46" name="ZoneTexte 45">
            <a:extLst>
              <a:ext uri="{FF2B5EF4-FFF2-40B4-BE49-F238E27FC236}">
                <a16:creationId xmlns:a16="http://schemas.microsoft.com/office/drawing/2014/main" id="{A2F857B0-970F-4E29-95AE-BC1378BF8A00}"/>
              </a:ext>
            </a:extLst>
          </p:cNvPr>
          <p:cNvSpPr txBox="1"/>
          <p:nvPr/>
        </p:nvSpPr>
        <p:spPr>
          <a:xfrm>
            <a:off x="2673411" y="4196925"/>
            <a:ext cx="1399742" cy="9002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FR" sz="1400" dirty="0">
                <a:latin typeface="Cursive standard" pitchFamily="2" charset="0"/>
              </a:rPr>
              <a:t>36 - 5 =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FR" sz="1400" dirty="0">
                <a:latin typeface="Cursive standard" pitchFamily="2" charset="0"/>
              </a:rPr>
              <a:t>7 + 29 = </a:t>
            </a:r>
          </a:p>
        </p:txBody>
      </p:sp>
      <p:grpSp>
        <p:nvGrpSpPr>
          <p:cNvPr id="47" name="Groupe 46">
            <a:extLst>
              <a:ext uri="{FF2B5EF4-FFF2-40B4-BE49-F238E27FC236}">
                <a16:creationId xmlns:a16="http://schemas.microsoft.com/office/drawing/2014/main" id="{FEDE9CE0-C224-4D25-9A73-7B3A302E9884}"/>
              </a:ext>
            </a:extLst>
          </p:cNvPr>
          <p:cNvGrpSpPr/>
          <p:nvPr/>
        </p:nvGrpSpPr>
        <p:grpSpPr>
          <a:xfrm>
            <a:off x="856333" y="5139071"/>
            <a:ext cx="3634156" cy="1209958"/>
            <a:chOff x="629867" y="1689323"/>
            <a:chExt cx="3634156" cy="1209958"/>
          </a:xfrm>
        </p:grpSpPr>
        <p:sp>
          <p:nvSpPr>
            <p:cNvPr id="48" name="ZoneTexte 47">
              <a:extLst>
                <a:ext uri="{FF2B5EF4-FFF2-40B4-BE49-F238E27FC236}">
                  <a16:creationId xmlns:a16="http://schemas.microsoft.com/office/drawing/2014/main" id="{C6A223DD-F9F8-4622-BB79-13DE0875006E}"/>
                </a:ext>
              </a:extLst>
            </p:cNvPr>
            <p:cNvSpPr txBox="1"/>
            <p:nvPr/>
          </p:nvSpPr>
          <p:spPr>
            <a:xfrm>
              <a:off x="629868" y="1689323"/>
              <a:ext cx="270183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228600" indent="-228600">
                <a:buClr>
                  <a:srgbClr val="009999"/>
                </a:buClr>
                <a:buFont typeface="+mj-lt"/>
                <a:buAutoNum type="arabicPeriod" startAt="2"/>
              </a:pPr>
              <a:r>
                <a:rPr lang="fr-FR" sz="1200" dirty="0">
                  <a:latin typeface="OpenDyslexic" pitchFamily="2" charset="77"/>
                </a:rPr>
                <a:t>Complète avec </a:t>
              </a:r>
              <a:r>
                <a:rPr lang="fr-FR" sz="1600" b="1" dirty="0">
                  <a:solidFill>
                    <a:srgbClr val="009999"/>
                  </a:solidFill>
                  <a:latin typeface="ScolaCursive" pitchFamily="2" charset="0"/>
                </a:rPr>
                <a:t>le, la</a:t>
              </a:r>
              <a:r>
                <a:rPr lang="fr-FR" sz="1200" dirty="0">
                  <a:latin typeface="OpenDyslexic" pitchFamily="2" charset="77"/>
                </a:rPr>
                <a:t> ou </a:t>
              </a:r>
              <a:r>
                <a:rPr lang="fr-FR" sz="1600" b="1" dirty="0">
                  <a:solidFill>
                    <a:srgbClr val="009999"/>
                  </a:solidFill>
                  <a:latin typeface="ScolaCursive" pitchFamily="2" charset="0"/>
                </a:rPr>
                <a:t>les</a:t>
              </a:r>
              <a:r>
                <a:rPr lang="fr-FR" sz="1200" dirty="0">
                  <a:latin typeface="OpenDyslexic" pitchFamily="2" charset="77"/>
                </a:rPr>
                <a:t>.</a:t>
              </a:r>
            </a:p>
          </p:txBody>
        </p:sp>
        <p:sp>
          <p:nvSpPr>
            <p:cNvPr id="49" name="ZoneTexte 48">
              <a:extLst>
                <a:ext uri="{FF2B5EF4-FFF2-40B4-BE49-F238E27FC236}">
                  <a16:creationId xmlns:a16="http://schemas.microsoft.com/office/drawing/2014/main" id="{020016AB-861A-4EDC-B3CF-D561D2F8274F}"/>
                </a:ext>
              </a:extLst>
            </p:cNvPr>
            <p:cNvSpPr txBox="1"/>
            <p:nvPr/>
          </p:nvSpPr>
          <p:spPr>
            <a:xfrm>
              <a:off x="629867" y="2195410"/>
              <a:ext cx="186461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200" dirty="0">
                  <a:latin typeface="OpenDyslexic" pitchFamily="2" charset="77"/>
                </a:rPr>
                <a:t>            </a:t>
              </a:r>
              <a:r>
                <a:rPr lang="fr-FR" sz="1400" dirty="0">
                  <a:latin typeface="ScolaCursive" pitchFamily="2" charset="0"/>
                </a:rPr>
                <a:t>cheminée</a:t>
              </a:r>
            </a:p>
          </p:txBody>
        </p:sp>
        <p:sp>
          <p:nvSpPr>
            <p:cNvPr id="50" name="ZoneTexte 49">
              <a:extLst>
                <a:ext uri="{FF2B5EF4-FFF2-40B4-BE49-F238E27FC236}">
                  <a16:creationId xmlns:a16="http://schemas.microsoft.com/office/drawing/2014/main" id="{B8011679-1D30-49E4-B8B1-D5287E3BADA4}"/>
                </a:ext>
              </a:extLst>
            </p:cNvPr>
            <p:cNvSpPr txBox="1"/>
            <p:nvPr/>
          </p:nvSpPr>
          <p:spPr>
            <a:xfrm>
              <a:off x="629867" y="2589723"/>
              <a:ext cx="188705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200" dirty="0">
                  <a:latin typeface="OpenDyslexic" pitchFamily="2" charset="77"/>
                </a:rPr>
                <a:t>            </a:t>
              </a:r>
              <a:r>
                <a:rPr lang="fr-FR" sz="1400" dirty="0">
                  <a:latin typeface="ScolaCursive" pitchFamily="2" charset="0"/>
                </a:rPr>
                <a:t>armoires</a:t>
              </a:r>
              <a:endParaRPr lang="fr-FR" sz="1400" dirty="0">
                <a:solidFill>
                  <a:schemeClr val="bg1">
                    <a:lumMod val="50000"/>
                  </a:schemeClr>
                </a:solidFill>
                <a:latin typeface="ScolaCursive" pitchFamily="2" charset="0"/>
              </a:endParaRPr>
            </a:p>
          </p:txBody>
        </p:sp>
        <p:sp>
          <p:nvSpPr>
            <p:cNvPr id="51" name="ZoneTexte 50">
              <a:extLst>
                <a:ext uri="{FF2B5EF4-FFF2-40B4-BE49-F238E27FC236}">
                  <a16:creationId xmlns:a16="http://schemas.microsoft.com/office/drawing/2014/main" id="{2CF9ACD9-975C-40C9-A6AC-FC96BF91FD1E}"/>
                </a:ext>
              </a:extLst>
            </p:cNvPr>
            <p:cNvSpPr txBox="1"/>
            <p:nvPr/>
          </p:nvSpPr>
          <p:spPr>
            <a:xfrm>
              <a:off x="2545283" y="2197191"/>
              <a:ext cx="155683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200" dirty="0">
                  <a:latin typeface="OpenDyslexic" pitchFamily="2" charset="77"/>
                </a:rPr>
                <a:t>            </a:t>
              </a:r>
              <a:r>
                <a:rPr lang="fr-FR" sz="1400" dirty="0">
                  <a:latin typeface="ScolaCursive" pitchFamily="2" charset="0"/>
                </a:rPr>
                <a:t>murs</a:t>
              </a:r>
              <a:endParaRPr lang="fr-FR" sz="1400" dirty="0">
                <a:solidFill>
                  <a:schemeClr val="bg1">
                    <a:lumMod val="50000"/>
                  </a:schemeClr>
                </a:solidFill>
                <a:latin typeface="ScolaCursive" pitchFamily="2" charset="0"/>
              </a:endParaRPr>
            </a:p>
          </p:txBody>
        </p:sp>
        <p:sp>
          <p:nvSpPr>
            <p:cNvPr id="52" name="ZoneTexte 51">
              <a:extLst>
                <a:ext uri="{FF2B5EF4-FFF2-40B4-BE49-F238E27FC236}">
                  <a16:creationId xmlns:a16="http://schemas.microsoft.com/office/drawing/2014/main" id="{212E87F9-58DD-446E-BDBC-566C112E428C}"/>
                </a:ext>
              </a:extLst>
            </p:cNvPr>
            <p:cNvSpPr txBox="1"/>
            <p:nvPr/>
          </p:nvSpPr>
          <p:spPr>
            <a:xfrm>
              <a:off x="2545283" y="2591504"/>
              <a:ext cx="171874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200" dirty="0">
                  <a:latin typeface="OpenDyslexic" pitchFamily="2" charset="77"/>
                </a:rPr>
                <a:t>            </a:t>
              </a:r>
              <a:r>
                <a:rPr lang="fr-FR" sz="1400" dirty="0">
                  <a:latin typeface="ScolaCursive" pitchFamily="2" charset="0"/>
                </a:rPr>
                <a:t>voiture</a:t>
              </a:r>
              <a:endParaRPr lang="fr-FR" sz="1400" dirty="0">
                <a:solidFill>
                  <a:schemeClr val="bg1">
                    <a:lumMod val="50000"/>
                  </a:schemeClr>
                </a:solidFill>
                <a:latin typeface="ScolaCursive" pitchFamily="2" charset="0"/>
              </a:endParaRPr>
            </a:p>
          </p:txBody>
        </p:sp>
        <p:grpSp>
          <p:nvGrpSpPr>
            <p:cNvPr id="53" name="Groupe 128">
              <a:extLst>
                <a:ext uri="{FF2B5EF4-FFF2-40B4-BE49-F238E27FC236}">
                  <a16:creationId xmlns:a16="http://schemas.microsoft.com/office/drawing/2014/main" id="{9A28168E-4BF8-4CBC-81D5-23B1F3EE09B3}"/>
                </a:ext>
              </a:extLst>
            </p:cNvPr>
            <p:cNvGrpSpPr/>
            <p:nvPr/>
          </p:nvGrpSpPr>
          <p:grpSpPr>
            <a:xfrm>
              <a:off x="934727" y="2292912"/>
              <a:ext cx="576000" cy="68885"/>
              <a:chOff x="1190863" y="8553400"/>
              <a:chExt cx="5268362" cy="144016"/>
            </a:xfrm>
          </p:grpSpPr>
          <p:cxnSp>
            <p:nvCxnSpPr>
              <p:cNvPr id="63" name="Connecteur droit 62">
                <a:extLst>
                  <a:ext uri="{FF2B5EF4-FFF2-40B4-BE49-F238E27FC236}">
                    <a16:creationId xmlns:a16="http://schemas.microsoft.com/office/drawing/2014/main" id="{7C1AF5BA-6457-4795-BBD9-F70896C77B52}"/>
                  </a:ext>
                </a:extLst>
              </p:cNvPr>
              <p:cNvCxnSpPr/>
              <p:nvPr/>
            </p:nvCxnSpPr>
            <p:spPr>
              <a:xfrm>
                <a:off x="1190863" y="8697416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Connecteur droit 63">
                <a:extLst>
                  <a:ext uri="{FF2B5EF4-FFF2-40B4-BE49-F238E27FC236}">
                    <a16:creationId xmlns:a16="http://schemas.microsoft.com/office/drawing/2014/main" id="{4898461C-CBC0-41A8-B4DE-76D74B465450}"/>
                  </a:ext>
                </a:extLst>
              </p:cNvPr>
              <p:cNvCxnSpPr/>
              <p:nvPr/>
            </p:nvCxnSpPr>
            <p:spPr>
              <a:xfrm>
                <a:off x="1196752" y="8553400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4" name="Groupe 128">
              <a:extLst>
                <a:ext uri="{FF2B5EF4-FFF2-40B4-BE49-F238E27FC236}">
                  <a16:creationId xmlns:a16="http://schemas.microsoft.com/office/drawing/2014/main" id="{50866D08-C0CA-492E-BA2B-032356CC2709}"/>
                </a:ext>
              </a:extLst>
            </p:cNvPr>
            <p:cNvGrpSpPr/>
            <p:nvPr/>
          </p:nvGrpSpPr>
          <p:grpSpPr>
            <a:xfrm>
              <a:off x="939833" y="2693780"/>
              <a:ext cx="576000" cy="68885"/>
              <a:chOff x="1190863" y="8553400"/>
              <a:chExt cx="5268362" cy="144016"/>
            </a:xfrm>
          </p:grpSpPr>
          <p:cxnSp>
            <p:nvCxnSpPr>
              <p:cNvPr id="61" name="Connecteur droit 60">
                <a:extLst>
                  <a:ext uri="{FF2B5EF4-FFF2-40B4-BE49-F238E27FC236}">
                    <a16:creationId xmlns:a16="http://schemas.microsoft.com/office/drawing/2014/main" id="{00BCA912-62A5-47AE-A0C1-8CF3F45C7A16}"/>
                  </a:ext>
                </a:extLst>
              </p:cNvPr>
              <p:cNvCxnSpPr/>
              <p:nvPr/>
            </p:nvCxnSpPr>
            <p:spPr>
              <a:xfrm>
                <a:off x="1190863" y="8697416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Connecteur droit 61">
                <a:extLst>
                  <a:ext uri="{FF2B5EF4-FFF2-40B4-BE49-F238E27FC236}">
                    <a16:creationId xmlns:a16="http://schemas.microsoft.com/office/drawing/2014/main" id="{FE78140A-F5BB-4B94-B8FB-AB44586A55B7}"/>
                  </a:ext>
                </a:extLst>
              </p:cNvPr>
              <p:cNvCxnSpPr/>
              <p:nvPr/>
            </p:nvCxnSpPr>
            <p:spPr>
              <a:xfrm>
                <a:off x="1196752" y="8553400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5" name="Groupe 128">
              <a:extLst>
                <a:ext uri="{FF2B5EF4-FFF2-40B4-BE49-F238E27FC236}">
                  <a16:creationId xmlns:a16="http://schemas.microsoft.com/office/drawing/2014/main" id="{751CCF4C-7189-46EB-8769-B0849843C33C}"/>
                </a:ext>
              </a:extLst>
            </p:cNvPr>
            <p:cNvGrpSpPr/>
            <p:nvPr/>
          </p:nvGrpSpPr>
          <p:grpSpPr>
            <a:xfrm>
              <a:off x="2779322" y="2292912"/>
              <a:ext cx="576000" cy="68885"/>
              <a:chOff x="1190863" y="8553400"/>
              <a:chExt cx="5268362" cy="144016"/>
            </a:xfrm>
          </p:grpSpPr>
          <p:cxnSp>
            <p:nvCxnSpPr>
              <p:cNvPr id="59" name="Connecteur droit 58">
                <a:extLst>
                  <a:ext uri="{FF2B5EF4-FFF2-40B4-BE49-F238E27FC236}">
                    <a16:creationId xmlns:a16="http://schemas.microsoft.com/office/drawing/2014/main" id="{C148CD5F-23E4-4272-B4D5-C958A18FB585}"/>
                  </a:ext>
                </a:extLst>
              </p:cNvPr>
              <p:cNvCxnSpPr/>
              <p:nvPr/>
            </p:nvCxnSpPr>
            <p:spPr>
              <a:xfrm>
                <a:off x="1190863" y="8697416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Connecteur droit 59">
                <a:extLst>
                  <a:ext uri="{FF2B5EF4-FFF2-40B4-BE49-F238E27FC236}">
                    <a16:creationId xmlns:a16="http://schemas.microsoft.com/office/drawing/2014/main" id="{5CF96F23-995A-4717-8E77-E76CD1A3D6E1}"/>
                  </a:ext>
                </a:extLst>
              </p:cNvPr>
              <p:cNvCxnSpPr/>
              <p:nvPr/>
            </p:nvCxnSpPr>
            <p:spPr>
              <a:xfrm>
                <a:off x="1196752" y="8553400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6" name="Groupe 128">
              <a:extLst>
                <a:ext uri="{FF2B5EF4-FFF2-40B4-BE49-F238E27FC236}">
                  <a16:creationId xmlns:a16="http://schemas.microsoft.com/office/drawing/2014/main" id="{56E1117F-EC5C-48F8-8D5E-B6092473A9AA}"/>
                </a:ext>
              </a:extLst>
            </p:cNvPr>
            <p:cNvGrpSpPr/>
            <p:nvPr/>
          </p:nvGrpSpPr>
          <p:grpSpPr>
            <a:xfrm>
              <a:off x="2784428" y="2693780"/>
              <a:ext cx="576000" cy="68885"/>
              <a:chOff x="1190863" y="8553400"/>
              <a:chExt cx="5268362" cy="144016"/>
            </a:xfrm>
          </p:grpSpPr>
          <p:cxnSp>
            <p:nvCxnSpPr>
              <p:cNvPr id="57" name="Connecteur droit 56">
                <a:extLst>
                  <a:ext uri="{FF2B5EF4-FFF2-40B4-BE49-F238E27FC236}">
                    <a16:creationId xmlns:a16="http://schemas.microsoft.com/office/drawing/2014/main" id="{C3714A27-8609-4711-B5C5-D9AF7220ECC6}"/>
                  </a:ext>
                </a:extLst>
              </p:cNvPr>
              <p:cNvCxnSpPr/>
              <p:nvPr/>
            </p:nvCxnSpPr>
            <p:spPr>
              <a:xfrm>
                <a:off x="1190863" y="8697416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Connecteur droit 57">
                <a:extLst>
                  <a:ext uri="{FF2B5EF4-FFF2-40B4-BE49-F238E27FC236}">
                    <a16:creationId xmlns:a16="http://schemas.microsoft.com/office/drawing/2014/main" id="{45FA0301-1DC3-4C3B-A8E5-40DBADC13072}"/>
                  </a:ext>
                </a:extLst>
              </p:cNvPr>
              <p:cNvCxnSpPr/>
              <p:nvPr/>
            </p:nvCxnSpPr>
            <p:spPr>
              <a:xfrm>
                <a:off x="1196752" y="8553400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5" name="ZoneTexte 64">
            <a:extLst>
              <a:ext uri="{FF2B5EF4-FFF2-40B4-BE49-F238E27FC236}">
                <a16:creationId xmlns:a16="http://schemas.microsoft.com/office/drawing/2014/main" id="{113D9410-DC8E-4820-9475-F0A38BF2CEE6}"/>
              </a:ext>
            </a:extLst>
          </p:cNvPr>
          <p:cNvSpPr txBox="1"/>
          <p:nvPr/>
        </p:nvSpPr>
        <p:spPr>
          <a:xfrm>
            <a:off x="5763646" y="852839"/>
            <a:ext cx="355257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28600" indent="-228600">
              <a:buClr>
                <a:srgbClr val="009999"/>
              </a:buClr>
              <a:buFont typeface="+mj-lt"/>
              <a:buAutoNum type="arabicPeriod"/>
            </a:pPr>
            <a:r>
              <a:rPr lang="fr-FR" sz="1200" dirty="0">
                <a:latin typeface="OpenDyslexic" pitchFamily="2" charset="77"/>
              </a:rPr>
              <a:t>Compare les nombres avec </a:t>
            </a:r>
            <a:r>
              <a:rPr lang="fr-FR" sz="1200" b="1" dirty="0">
                <a:solidFill>
                  <a:srgbClr val="009999"/>
                </a:solidFill>
                <a:latin typeface="OpenDyslexic" pitchFamily="2" charset="77"/>
              </a:rPr>
              <a:t>&lt;</a:t>
            </a:r>
            <a:r>
              <a:rPr lang="fr-FR" sz="1200" dirty="0">
                <a:latin typeface="OpenDyslexic" pitchFamily="2" charset="77"/>
              </a:rPr>
              <a:t>, </a:t>
            </a:r>
            <a:r>
              <a:rPr lang="fr-FR" sz="1200" b="1" dirty="0">
                <a:solidFill>
                  <a:srgbClr val="009999"/>
                </a:solidFill>
                <a:latin typeface="OpenDyslexic" pitchFamily="2" charset="77"/>
              </a:rPr>
              <a:t>&gt;</a:t>
            </a:r>
            <a:r>
              <a:rPr lang="fr-FR" sz="1200" dirty="0">
                <a:latin typeface="OpenDyslexic" pitchFamily="2" charset="77"/>
              </a:rPr>
              <a:t> ou </a:t>
            </a:r>
            <a:r>
              <a:rPr lang="fr-FR" sz="1200" b="1" dirty="0">
                <a:solidFill>
                  <a:srgbClr val="009999"/>
                </a:solidFill>
                <a:latin typeface="OpenDyslexic" pitchFamily="2" charset="77"/>
              </a:rPr>
              <a:t>=</a:t>
            </a:r>
            <a:r>
              <a:rPr lang="fr-FR" sz="1200" dirty="0">
                <a:latin typeface="OpenDyslexic" pitchFamily="2" charset="77"/>
              </a:rPr>
              <a:t>.</a:t>
            </a:r>
          </a:p>
        </p:txBody>
      </p:sp>
      <p:cxnSp>
        <p:nvCxnSpPr>
          <p:cNvPr id="66" name="Connecteur droit 65">
            <a:extLst>
              <a:ext uri="{FF2B5EF4-FFF2-40B4-BE49-F238E27FC236}">
                <a16:creationId xmlns:a16="http://schemas.microsoft.com/office/drawing/2014/main" id="{A6671E4F-A478-4ECF-B5F1-B4593DC82F48}"/>
              </a:ext>
            </a:extLst>
          </p:cNvPr>
          <p:cNvCxnSpPr/>
          <p:nvPr/>
        </p:nvCxnSpPr>
        <p:spPr>
          <a:xfrm>
            <a:off x="2094216" y="4544786"/>
            <a:ext cx="253397" cy="0"/>
          </a:xfrm>
          <a:prstGeom prst="line">
            <a:avLst/>
          </a:prstGeom>
          <a:ln w="19050">
            <a:solidFill>
              <a:srgbClr val="00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necteur droit 66">
            <a:extLst>
              <a:ext uri="{FF2B5EF4-FFF2-40B4-BE49-F238E27FC236}">
                <a16:creationId xmlns:a16="http://schemas.microsoft.com/office/drawing/2014/main" id="{2E1BC899-27DD-4795-9E35-591DEEBCE2F8}"/>
              </a:ext>
            </a:extLst>
          </p:cNvPr>
          <p:cNvCxnSpPr/>
          <p:nvPr/>
        </p:nvCxnSpPr>
        <p:spPr>
          <a:xfrm>
            <a:off x="1930907" y="4989791"/>
            <a:ext cx="253397" cy="0"/>
          </a:xfrm>
          <a:prstGeom prst="line">
            <a:avLst/>
          </a:prstGeom>
          <a:ln w="19050">
            <a:solidFill>
              <a:srgbClr val="00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necteur droit 67">
            <a:extLst>
              <a:ext uri="{FF2B5EF4-FFF2-40B4-BE49-F238E27FC236}">
                <a16:creationId xmlns:a16="http://schemas.microsoft.com/office/drawing/2014/main" id="{422DBEC9-5A57-4BA9-9BE8-6C401BF328D9}"/>
              </a:ext>
            </a:extLst>
          </p:cNvPr>
          <p:cNvCxnSpPr/>
          <p:nvPr/>
        </p:nvCxnSpPr>
        <p:spPr>
          <a:xfrm>
            <a:off x="3906665" y="5012068"/>
            <a:ext cx="253397" cy="0"/>
          </a:xfrm>
          <a:prstGeom prst="line">
            <a:avLst/>
          </a:prstGeom>
          <a:ln w="19050">
            <a:solidFill>
              <a:srgbClr val="00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necteur droit 68">
            <a:extLst>
              <a:ext uri="{FF2B5EF4-FFF2-40B4-BE49-F238E27FC236}">
                <a16:creationId xmlns:a16="http://schemas.microsoft.com/office/drawing/2014/main" id="{3EAFE4FB-1538-44E5-A46F-D79635F3B4FC}"/>
              </a:ext>
            </a:extLst>
          </p:cNvPr>
          <p:cNvCxnSpPr/>
          <p:nvPr/>
        </p:nvCxnSpPr>
        <p:spPr>
          <a:xfrm>
            <a:off x="3856626" y="4544786"/>
            <a:ext cx="253397" cy="0"/>
          </a:xfrm>
          <a:prstGeom prst="line">
            <a:avLst/>
          </a:prstGeom>
          <a:ln w="19050">
            <a:solidFill>
              <a:srgbClr val="00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ZoneTexte 69">
            <a:extLst>
              <a:ext uri="{FF2B5EF4-FFF2-40B4-BE49-F238E27FC236}">
                <a16:creationId xmlns:a16="http://schemas.microsoft.com/office/drawing/2014/main" id="{C75B137E-B94F-437A-A787-A34C530EC903}"/>
              </a:ext>
            </a:extLst>
          </p:cNvPr>
          <p:cNvSpPr txBox="1"/>
          <p:nvPr/>
        </p:nvSpPr>
        <p:spPr>
          <a:xfrm>
            <a:off x="5939097" y="1196139"/>
            <a:ext cx="11384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b="1" dirty="0">
                <a:latin typeface="ScolaCursive" charset="0"/>
                <a:ea typeface="ScolaCursive" charset="0"/>
                <a:cs typeface="ScolaCursive" charset="0"/>
              </a:rPr>
              <a:t>53 … 27</a:t>
            </a:r>
          </a:p>
        </p:txBody>
      </p:sp>
      <p:sp>
        <p:nvSpPr>
          <p:cNvPr id="71" name="ZoneTexte 70">
            <a:extLst>
              <a:ext uri="{FF2B5EF4-FFF2-40B4-BE49-F238E27FC236}">
                <a16:creationId xmlns:a16="http://schemas.microsoft.com/office/drawing/2014/main" id="{22289B26-EAD6-4E55-AA15-C591C842605B}"/>
              </a:ext>
            </a:extLst>
          </p:cNvPr>
          <p:cNvSpPr txBox="1"/>
          <p:nvPr/>
        </p:nvSpPr>
        <p:spPr>
          <a:xfrm>
            <a:off x="5773351" y="2097839"/>
            <a:ext cx="300595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28600" indent="-228600">
              <a:buClr>
                <a:srgbClr val="009999"/>
              </a:buClr>
              <a:buFont typeface="+mj-lt"/>
              <a:buAutoNum type="arabicPeriod" startAt="2"/>
            </a:pPr>
            <a:r>
              <a:rPr lang="fr-FR" sz="1200" dirty="0">
                <a:latin typeface="OpenDyslexic" pitchFamily="2" charset="77"/>
              </a:rPr>
              <a:t>Recopie les phrases en cursive.</a:t>
            </a:r>
          </a:p>
        </p:txBody>
      </p:sp>
      <p:sp>
        <p:nvSpPr>
          <p:cNvPr id="72" name="ZoneTexte 71">
            <a:extLst>
              <a:ext uri="{FF2B5EF4-FFF2-40B4-BE49-F238E27FC236}">
                <a16:creationId xmlns:a16="http://schemas.microsoft.com/office/drawing/2014/main" id="{ABFCEB6B-FF7A-412B-8C66-2A9C74612647}"/>
              </a:ext>
            </a:extLst>
          </p:cNvPr>
          <p:cNvSpPr txBox="1"/>
          <p:nvPr/>
        </p:nvSpPr>
        <p:spPr>
          <a:xfrm>
            <a:off x="5699780" y="2390984"/>
            <a:ext cx="13548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 err="1">
                <a:latin typeface="OpenDyslexic" pitchFamily="2" charset="77"/>
              </a:rPr>
              <a:t>Ramy</a:t>
            </a:r>
            <a:r>
              <a:rPr lang="fr-FR" sz="1100" dirty="0">
                <a:latin typeface="OpenDyslexic" pitchFamily="2" charset="77"/>
              </a:rPr>
              <a:t> pleure</a:t>
            </a:r>
            <a:r>
              <a:rPr lang="fr-FR" sz="1200" dirty="0">
                <a:latin typeface="OpenDyslexic" pitchFamily="2" charset="77"/>
              </a:rPr>
              <a:t>.</a:t>
            </a:r>
          </a:p>
        </p:txBody>
      </p:sp>
      <p:grpSp>
        <p:nvGrpSpPr>
          <p:cNvPr id="73" name="Groupe 128">
            <a:extLst>
              <a:ext uri="{FF2B5EF4-FFF2-40B4-BE49-F238E27FC236}">
                <a16:creationId xmlns:a16="http://schemas.microsoft.com/office/drawing/2014/main" id="{2CEC97C7-F02D-4731-8710-DE576E36ACED}"/>
              </a:ext>
            </a:extLst>
          </p:cNvPr>
          <p:cNvGrpSpPr/>
          <p:nvPr/>
        </p:nvGrpSpPr>
        <p:grpSpPr>
          <a:xfrm>
            <a:off x="7591140" y="2502111"/>
            <a:ext cx="1800000" cy="68885"/>
            <a:chOff x="1190863" y="8553400"/>
            <a:chExt cx="5268362" cy="144016"/>
          </a:xfrm>
        </p:grpSpPr>
        <p:cxnSp>
          <p:nvCxnSpPr>
            <p:cNvPr id="74" name="Connecteur droit 73">
              <a:extLst>
                <a:ext uri="{FF2B5EF4-FFF2-40B4-BE49-F238E27FC236}">
                  <a16:creationId xmlns:a16="http://schemas.microsoft.com/office/drawing/2014/main" id="{5168255B-50DF-4084-B131-73522A0675D3}"/>
                </a:ext>
              </a:extLst>
            </p:cNvPr>
            <p:cNvCxnSpPr/>
            <p:nvPr/>
          </p:nvCxnSpPr>
          <p:spPr>
            <a:xfrm>
              <a:off x="1190863" y="8697416"/>
              <a:ext cx="5262473" cy="0"/>
            </a:xfrm>
            <a:prstGeom prst="line">
              <a:avLst/>
            </a:prstGeom>
            <a:ln>
              <a:solidFill>
                <a:srgbClr val="00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Connecteur droit 74">
              <a:extLst>
                <a:ext uri="{FF2B5EF4-FFF2-40B4-BE49-F238E27FC236}">
                  <a16:creationId xmlns:a16="http://schemas.microsoft.com/office/drawing/2014/main" id="{C7F97B41-DE80-49EB-8382-26A79968CF12}"/>
                </a:ext>
              </a:extLst>
            </p:cNvPr>
            <p:cNvCxnSpPr/>
            <p:nvPr/>
          </p:nvCxnSpPr>
          <p:spPr>
            <a:xfrm>
              <a:off x="1196752" y="8553400"/>
              <a:ext cx="5262473" cy="0"/>
            </a:xfrm>
            <a:prstGeom prst="line">
              <a:avLst/>
            </a:prstGeom>
            <a:ln>
              <a:solidFill>
                <a:srgbClr val="00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6" name="Connecteur droit avec flèche 75">
            <a:extLst>
              <a:ext uri="{FF2B5EF4-FFF2-40B4-BE49-F238E27FC236}">
                <a16:creationId xmlns:a16="http://schemas.microsoft.com/office/drawing/2014/main" id="{220E3178-0356-417A-9417-421475DAE550}"/>
              </a:ext>
            </a:extLst>
          </p:cNvPr>
          <p:cNvCxnSpPr/>
          <p:nvPr/>
        </p:nvCxnSpPr>
        <p:spPr>
          <a:xfrm>
            <a:off x="7220287" y="2529483"/>
            <a:ext cx="324000" cy="0"/>
          </a:xfrm>
          <a:prstGeom prst="straightConnector1">
            <a:avLst/>
          </a:prstGeom>
          <a:ln w="57150">
            <a:solidFill>
              <a:schemeClr val="accent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ZoneTexte 76">
            <a:extLst>
              <a:ext uri="{FF2B5EF4-FFF2-40B4-BE49-F238E27FC236}">
                <a16:creationId xmlns:a16="http://schemas.microsoft.com/office/drawing/2014/main" id="{D878CC4D-5B8C-4979-A359-9A84554BDFBA}"/>
              </a:ext>
            </a:extLst>
          </p:cNvPr>
          <p:cNvSpPr txBox="1"/>
          <p:nvPr/>
        </p:nvSpPr>
        <p:spPr>
          <a:xfrm>
            <a:off x="5703896" y="2724620"/>
            <a:ext cx="13372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latin typeface="OpenDyslexic" pitchFamily="2" charset="77"/>
              </a:rPr>
              <a:t>Ils pleurent.</a:t>
            </a:r>
          </a:p>
        </p:txBody>
      </p:sp>
      <p:grpSp>
        <p:nvGrpSpPr>
          <p:cNvPr id="78" name="Groupe 128">
            <a:extLst>
              <a:ext uri="{FF2B5EF4-FFF2-40B4-BE49-F238E27FC236}">
                <a16:creationId xmlns:a16="http://schemas.microsoft.com/office/drawing/2014/main" id="{8AA1646E-260B-46DB-A280-F1DA883DD302}"/>
              </a:ext>
            </a:extLst>
          </p:cNvPr>
          <p:cNvGrpSpPr/>
          <p:nvPr/>
        </p:nvGrpSpPr>
        <p:grpSpPr>
          <a:xfrm>
            <a:off x="7595256" y="2835747"/>
            <a:ext cx="1800000" cy="68885"/>
            <a:chOff x="1190863" y="8553400"/>
            <a:chExt cx="5268362" cy="144016"/>
          </a:xfrm>
        </p:grpSpPr>
        <p:cxnSp>
          <p:nvCxnSpPr>
            <p:cNvPr id="79" name="Connecteur droit 78">
              <a:extLst>
                <a:ext uri="{FF2B5EF4-FFF2-40B4-BE49-F238E27FC236}">
                  <a16:creationId xmlns:a16="http://schemas.microsoft.com/office/drawing/2014/main" id="{0222D405-4694-4A66-962F-D069D042FF6A}"/>
                </a:ext>
              </a:extLst>
            </p:cNvPr>
            <p:cNvCxnSpPr/>
            <p:nvPr/>
          </p:nvCxnSpPr>
          <p:spPr>
            <a:xfrm>
              <a:off x="1190863" y="8697416"/>
              <a:ext cx="5262473" cy="0"/>
            </a:xfrm>
            <a:prstGeom prst="line">
              <a:avLst/>
            </a:prstGeom>
            <a:ln>
              <a:solidFill>
                <a:srgbClr val="00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Connecteur droit 79">
              <a:extLst>
                <a:ext uri="{FF2B5EF4-FFF2-40B4-BE49-F238E27FC236}">
                  <a16:creationId xmlns:a16="http://schemas.microsoft.com/office/drawing/2014/main" id="{E0B3F523-E42E-4270-B103-DCC681A1805E}"/>
                </a:ext>
              </a:extLst>
            </p:cNvPr>
            <p:cNvCxnSpPr/>
            <p:nvPr/>
          </p:nvCxnSpPr>
          <p:spPr>
            <a:xfrm>
              <a:off x="1196752" y="8553400"/>
              <a:ext cx="5262473" cy="0"/>
            </a:xfrm>
            <a:prstGeom prst="line">
              <a:avLst/>
            </a:prstGeom>
            <a:ln>
              <a:solidFill>
                <a:srgbClr val="00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1" name="Connecteur droit avec flèche 80">
            <a:extLst>
              <a:ext uri="{FF2B5EF4-FFF2-40B4-BE49-F238E27FC236}">
                <a16:creationId xmlns:a16="http://schemas.microsoft.com/office/drawing/2014/main" id="{FC0821CA-5D57-4B2A-AD75-C2D3EF9B73D7}"/>
              </a:ext>
            </a:extLst>
          </p:cNvPr>
          <p:cNvCxnSpPr/>
          <p:nvPr/>
        </p:nvCxnSpPr>
        <p:spPr>
          <a:xfrm>
            <a:off x="7224403" y="2863119"/>
            <a:ext cx="324000" cy="0"/>
          </a:xfrm>
          <a:prstGeom prst="straightConnector1">
            <a:avLst/>
          </a:prstGeom>
          <a:ln w="57150">
            <a:solidFill>
              <a:schemeClr val="accent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ZoneTexte 81">
            <a:extLst>
              <a:ext uri="{FF2B5EF4-FFF2-40B4-BE49-F238E27FC236}">
                <a16:creationId xmlns:a16="http://schemas.microsoft.com/office/drawing/2014/main" id="{5127E67F-393C-4A20-87DA-18D8D97BF2C6}"/>
              </a:ext>
            </a:extLst>
          </p:cNvPr>
          <p:cNvSpPr txBox="1"/>
          <p:nvPr/>
        </p:nvSpPr>
        <p:spPr>
          <a:xfrm>
            <a:off x="5770486" y="3799985"/>
            <a:ext cx="35846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28600" indent="-228600">
              <a:buClr>
                <a:srgbClr val="009999"/>
              </a:buClr>
              <a:buFont typeface="+mj-lt"/>
              <a:buAutoNum type="arabicPeriod"/>
            </a:pPr>
            <a:r>
              <a:rPr lang="fr-FR" sz="1200" dirty="0">
                <a:latin typeface="OpenDyslexic" pitchFamily="2" charset="77"/>
              </a:rPr>
              <a:t>Complète chaque schéma puis calcule.</a:t>
            </a:r>
          </a:p>
        </p:txBody>
      </p:sp>
      <p:grpSp>
        <p:nvGrpSpPr>
          <p:cNvPr id="83" name="Grouper 85">
            <a:extLst>
              <a:ext uri="{FF2B5EF4-FFF2-40B4-BE49-F238E27FC236}">
                <a16:creationId xmlns:a16="http://schemas.microsoft.com/office/drawing/2014/main" id="{10E6DE7D-37BC-446B-993B-DDEB3A429789}"/>
              </a:ext>
            </a:extLst>
          </p:cNvPr>
          <p:cNvGrpSpPr/>
          <p:nvPr/>
        </p:nvGrpSpPr>
        <p:grpSpPr>
          <a:xfrm flipV="1">
            <a:off x="6197595" y="4074182"/>
            <a:ext cx="910348" cy="814225"/>
            <a:chOff x="4391198" y="3035821"/>
            <a:chExt cx="1039679" cy="928229"/>
          </a:xfrm>
        </p:grpSpPr>
        <p:sp>
          <p:nvSpPr>
            <p:cNvPr id="84" name="Ellipse 83">
              <a:extLst>
                <a:ext uri="{FF2B5EF4-FFF2-40B4-BE49-F238E27FC236}">
                  <a16:creationId xmlns:a16="http://schemas.microsoft.com/office/drawing/2014/main" id="{45DECBB1-4044-4DE1-AE07-BE4A3FC94BC1}"/>
                </a:ext>
              </a:extLst>
            </p:cNvPr>
            <p:cNvSpPr/>
            <p:nvPr/>
          </p:nvSpPr>
          <p:spPr>
            <a:xfrm>
              <a:off x="5063677" y="3338081"/>
              <a:ext cx="367200" cy="367200"/>
            </a:xfrm>
            <a:prstGeom prst="ellips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sz="2400" b="1" dirty="0">
                <a:solidFill>
                  <a:schemeClr val="dk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85" name="Ellipse 84">
              <a:extLst>
                <a:ext uri="{FF2B5EF4-FFF2-40B4-BE49-F238E27FC236}">
                  <a16:creationId xmlns:a16="http://schemas.microsoft.com/office/drawing/2014/main" id="{5EE36577-7C32-4462-B906-AADB7158081A}"/>
                </a:ext>
              </a:extLst>
            </p:cNvPr>
            <p:cNvSpPr/>
            <p:nvPr/>
          </p:nvSpPr>
          <p:spPr>
            <a:xfrm>
              <a:off x="4391198" y="3596850"/>
              <a:ext cx="367200" cy="367200"/>
            </a:xfrm>
            <a:prstGeom prst="ellipse">
              <a:avLst/>
            </a:prstGeom>
            <a:ln>
              <a:solidFill>
                <a:schemeClr val="bg1">
                  <a:lumMod val="50000"/>
                </a:schemeClr>
              </a:solidFill>
              <a:prstDash val="sysDash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sz="3000" dirty="0">
                <a:solidFill>
                  <a:schemeClr val="dk1"/>
                </a:solidFill>
              </a:endParaRPr>
            </a:p>
          </p:txBody>
        </p:sp>
        <p:sp>
          <p:nvSpPr>
            <p:cNvPr id="86" name="Ellipse 85">
              <a:extLst>
                <a:ext uri="{FF2B5EF4-FFF2-40B4-BE49-F238E27FC236}">
                  <a16:creationId xmlns:a16="http://schemas.microsoft.com/office/drawing/2014/main" id="{E001740F-E6C6-4F60-81B0-2BB2F4D37D3E}"/>
                </a:ext>
              </a:extLst>
            </p:cNvPr>
            <p:cNvSpPr/>
            <p:nvPr/>
          </p:nvSpPr>
          <p:spPr>
            <a:xfrm>
              <a:off x="4391198" y="3035821"/>
              <a:ext cx="367200" cy="367200"/>
            </a:xfrm>
            <a:prstGeom prst="ellipse">
              <a:avLst/>
            </a:prstGeom>
            <a:ln>
              <a:solidFill>
                <a:schemeClr val="bg1">
                  <a:lumMod val="50000"/>
                </a:schemeClr>
              </a:solidFill>
              <a:prstDash val="sysDash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sz="2400" dirty="0">
                <a:solidFill>
                  <a:schemeClr val="dk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cxnSp>
          <p:nvCxnSpPr>
            <p:cNvPr id="87" name="Connecteur droit 86">
              <a:extLst>
                <a:ext uri="{FF2B5EF4-FFF2-40B4-BE49-F238E27FC236}">
                  <a16:creationId xmlns:a16="http://schemas.microsoft.com/office/drawing/2014/main" id="{2DE69778-18F5-4175-BDA9-16AA61B4399D}"/>
                </a:ext>
              </a:extLst>
            </p:cNvPr>
            <p:cNvCxnSpPr/>
            <p:nvPr/>
          </p:nvCxnSpPr>
          <p:spPr>
            <a:xfrm>
              <a:off x="4758398" y="3219421"/>
              <a:ext cx="359054" cy="17243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8" name="Connecteur droit 87">
              <a:extLst>
                <a:ext uri="{FF2B5EF4-FFF2-40B4-BE49-F238E27FC236}">
                  <a16:creationId xmlns:a16="http://schemas.microsoft.com/office/drawing/2014/main" id="{B87EE18F-D245-4639-8C10-BF243A41D352}"/>
                </a:ext>
              </a:extLst>
            </p:cNvPr>
            <p:cNvCxnSpPr/>
            <p:nvPr/>
          </p:nvCxnSpPr>
          <p:spPr>
            <a:xfrm flipV="1">
              <a:off x="4758398" y="3651506"/>
              <a:ext cx="359054" cy="12894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89" name="ZoneTexte 88">
            <a:extLst>
              <a:ext uri="{FF2B5EF4-FFF2-40B4-BE49-F238E27FC236}">
                <a16:creationId xmlns:a16="http://schemas.microsoft.com/office/drawing/2014/main" id="{2200934B-94C9-4E48-A190-8C6D8BF1C285}"/>
              </a:ext>
            </a:extLst>
          </p:cNvPr>
          <p:cNvSpPr txBox="1"/>
          <p:nvPr/>
        </p:nvSpPr>
        <p:spPr>
          <a:xfrm>
            <a:off x="6117636" y="4951042"/>
            <a:ext cx="1192955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1600" b="1" dirty="0">
                <a:latin typeface="ScolaCursive" charset="0"/>
                <a:ea typeface="ScolaCursive" charset="0"/>
                <a:cs typeface="ScolaCursive" charset="0"/>
              </a:rPr>
              <a:t>45 – 3 = </a:t>
            </a:r>
          </a:p>
        </p:txBody>
      </p:sp>
      <p:cxnSp>
        <p:nvCxnSpPr>
          <p:cNvPr id="90" name="Connecteur droit 89">
            <a:extLst>
              <a:ext uri="{FF2B5EF4-FFF2-40B4-BE49-F238E27FC236}">
                <a16:creationId xmlns:a16="http://schemas.microsoft.com/office/drawing/2014/main" id="{311EA9DC-FD59-4417-925B-320BF695C47C}"/>
              </a:ext>
            </a:extLst>
          </p:cNvPr>
          <p:cNvCxnSpPr/>
          <p:nvPr/>
        </p:nvCxnSpPr>
        <p:spPr>
          <a:xfrm>
            <a:off x="7746459" y="4063123"/>
            <a:ext cx="0" cy="1260000"/>
          </a:xfrm>
          <a:prstGeom prst="line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grpSp>
        <p:nvGrpSpPr>
          <p:cNvPr id="91" name="Grouper 85">
            <a:extLst>
              <a:ext uri="{FF2B5EF4-FFF2-40B4-BE49-F238E27FC236}">
                <a16:creationId xmlns:a16="http://schemas.microsoft.com/office/drawing/2014/main" id="{C469450C-6C52-427E-BCF1-0D6DFAD352EB}"/>
              </a:ext>
            </a:extLst>
          </p:cNvPr>
          <p:cNvGrpSpPr/>
          <p:nvPr/>
        </p:nvGrpSpPr>
        <p:grpSpPr>
          <a:xfrm rot="16200000" flipH="1">
            <a:off x="8193645" y="4076612"/>
            <a:ext cx="910348" cy="814225"/>
            <a:chOff x="4391198" y="3035821"/>
            <a:chExt cx="1039679" cy="928229"/>
          </a:xfrm>
        </p:grpSpPr>
        <p:sp>
          <p:nvSpPr>
            <p:cNvPr id="92" name="Ellipse 91">
              <a:extLst>
                <a:ext uri="{FF2B5EF4-FFF2-40B4-BE49-F238E27FC236}">
                  <a16:creationId xmlns:a16="http://schemas.microsoft.com/office/drawing/2014/main" id="{42EBC8D3-447B-4457-A236-1203F0A9D927}"/>
                </a:ext>
              </a:extLst>
            </p:cNvPr>
            <p:cNvSpPr/>
            <p:nvPr/>
          </p:nvSpPr>
          <p:spPr>
            <a:xfrm>
              <a:off x="5063677" y="3338081"/>
              <a:ext cx="367200" cy="367200"/>
            </a:xfrm>
            <a:prstGeom prst="ellips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sz="2400" b="1" dirty="0">
                <a:solidFill>
                  <a:schemeClr val="dk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93" name="Ellipse 92">
              <a:extLst>
                <a:ext uri="{FF2B5EF4-FFF2-40B4-BE49-F238E27FC236}">
                  <a16:creationId xmlns:a16="http://schemas.microsoft.com/office/drawing/2014/main" id="{15BD44BD-4BC5-477F-BE29-B11CA274B55E}"/>
                </a:ext>
              </a:extLst>
            </p:cNvPr>
            <p:cNvSpPr/>
            <p:nvPr/>
          </p:nvSpPr>
          <p:spPr>
            <a:xfrm>
              <a:off x="4391198" y="3596850"/>
              <a:ext cx="367200" cy="367200"/>
            </a:xfrm>
            <a:prstGeom prst="ellipse">
              <a:avLst/>
            </a:prstGeom>
            <a:ln>
              <a:solidFill>
                <a:schemeClr val="bg1">
                  <a:lumMod val="50000"/>
                </a:schemeClr>
              </a:solidFill>
              <a:prstDash val="sysDash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sz="3000" dirty="0">
                <a:solidFill>
                  <a:schemeClr val="dk1"/>
                </a:solidFill>
              </a:endParaRPr>
            </a:p>
          </p:txBody>
        </p:sp>
        <p:sp>
          <p:nvSpPr>
            <p:cNvPr id="94" name="Ellipse 93">
              <a:extLst>
                <a:ext uri="{FF2B5EF4-FFF2-40B4-BE49-F238E27FC236}">
                  <a16:creationId xmlns:a16="http://schemas.microsoft.com/office/drawing/2014/main" id="{FBD9CDDB-7012-408C-B1FB-FE387C4887F1}"/>
                </a:ext>
              </a:extLst>
            </p:cNvPr>
            <p:cNvSpPr/>
            <p:nvPr/>
          </p:nvSpPr>
          <p:spPr>
            <a:xfrm>
              <a:off x="4391198" y="3035821"/>
              <a:ext cx="367200" cy="367200"/>
            </a:xfrm>
            <a:prstGeom prst="ellipse">
              <a:avLst/>
            </a:prstGeom>
            <a:ln>
              <a:solidFill>
                <a:schemeClr val="bg1">
                  <a:lumMod val="50000"/>
                </a:schemeClr>
              </a:solidFill>
              <a:prstDash val="sysDash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sz="2400" dirty="0">
                <a:solidFill>
                  <a:schemeClr val="dk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cxnSp>
          <p:nvCxnSpPr>
            <p:cNvPr id="95" name="Connecteur droit 94">
              <a:extLst>
                <a:ext uri="{FF2B5EF4-FFF2-40B4-BE49-F238E27FC236}">
                  <a16:creationId xmlns:a16="http://schemas.microsoft.com/office/drawing/2014/main" id="{0E80171F-92FF-45D7-A19D-755B655D1CFA}"/>
                </a:ext>
              </a:extLst>
            </p:cNvPr>
            <p:cNvCxnSpPr/>
            <p:nvPr/>
          </p:nvCxnSpPr>
          <p:spPr>
            <a:xfrm>
              <a:off x="4758398" y="3219421"/>
              <a:ext cx="359054" cy="17243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6" name="Connecteur droit 95">
              <a:extLst>
                <a:ext uri="{FF2B5EF4-FFF2-40B4-BE49-F238E27FC236}">
                  <a16:creationId xmlns:a16="http://schemas.microsoft.com/office/drawing/2014/main" id="{D04F6633-2153-403D-9633-53F21EBB449C}"/>
                </a:ext>
              </a:extLst>
            </p:cNvPr>
            <p:cNvCxnSpPr/>
            <p:nvPr/>
          </p:nvCxnSpPr>
          <p:spPr>
            <a:xfrm flipV="1">
              <a:off x="4758398" y="3651506"/>
              <a:ext cx="359054" cy="12894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7" name="ZoneTexte 96">
            <a:extLst>
              <a:ext uri="{FF2B5EF4-FFF2-40B4-BE49-F238E27FC236}">
                <a16:creationId xmlns:a16="http://schemas.microsoft.com/office/drawing/2014/main" id="{C93E0C8A-6FDD-4ADA-9B16-6661E03F40BE}"/>
              </a:ext>
            </a:extLst>
          </p:cNvPr>
          <p:cNvSpPr txBox="1"/>
          <p:nvPr/>
        </p:nvSpPr>
        <p:spPr>
          <a:xfrm>
            <a:off x="8083713" y="5000930"/>
            <a:ext cx="1200970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1600" b="1" dirty="0">
                <a:latin typeface="ScolaCursive" charset="0"/>
                <a:ea typeface="ScolaCursive" charset="0"/>
                <a:cs typeface="ScolaCursive" charset="0"/>
              </a:rPr>
              <a:t>6 + 48 = </a:t>
            </a:r>
          </a:p>
        </p:txBody>
      </p:sp>
      <p:sp>
        <p:nvSpPr>
          <p:cNvPr id="98" name="ZoneTexte 97">
            <a:extLst>
              <a:ext uri="{FF2B5EF4-FFF2-40B4-BE49-F238E27FC236}">
                <a16:creationId xmlns:a16="http://schemas.microsoft.com/office/drawing/2014/main" id="{18E91C90-76F9-4933-B98C-7DA1921C206D}"/>
              </a:ext>
            </a:extLst>
          </p:cNvPr>
          <p:cNvSpPr txBox="1"/>
          <p:nvPr/>
        </p:nvSpPr>
        <p:spPr>
          <a:xfrm>
            <a:off x="5763646" y="5284052"/>
            <a:ext cx="8627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28600" indent="-228600">
              <a:buClr>
                <a:srgbClr val="009999"/>
              </a:buClr>
              <a:buFont typeface="+mj-lt"/>
              <a:buAutoNum type="arabicPeriod" startAt="2"/>
            </a:pPr>
            <a:r>
              <a:rPr lang="fr-FR" sz="1200" dirty="0">
                <a:latin typeface="OpenDyslexic" pitchFamily="2" charset="77"/>
              </a:rPr>
              <a:t>Relie.</a:t>
            </a:r>
          </a:p>
        </p:txBody>
      </p:sp>
      <p:sp>
        <p:nvSpPr>
          <p:cNvPr id="99" name="ZoneTexte 98">
            <a:extLst>
              <a:ext uri="{FF2B5EF4-FFF2-40B4-BE49-F238E27FC236}">
                <a16:creationId xmlns:a16="http://schemas.microsoft.com/office/drawing/2014/main" id="{9E4290F3-9FE2-4CF2-93A0-ADD0CBF9AACD}"/>
              </a:ext>
            </a:extLst>
          </p:cNvPr>
          <p:cNvSpPr txBox="1"/>
          <p:nvPr/>
        </p:nvSpPr>
        <p:spPr>
          <a:xfrm>
            <a:off x="6233308" y="5524026"/>
            <a:ext cx="77938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latin typeface="OpenDyslexic" pitchFamily="2" charset="77"/>
              </a:rPr>
              <a:t>la pluie</a:t>
            </a:r>
          </a:p>
        </p:txBody>
      </p:sp>
      <p:sp>
        <p:nvSpPr>
          <p:cNvPr id="100" name="ZoneTexte 99">
            <a:extLst>
              <a:ext uri="{FF2B5EF4-FFF2-40B4-BE49-F238E27FC236}">
                <a16:creationId xmlns:a16="http://schemas.microsoft.com/office/drawing/2014/main" id="{AAB2AACD-C11B-4CBE-B4D6-74090C0E430D}"/>
              </a:ext>
            </a:extLst>
          </p:cNvPr>
          <p:cNvSpPr txBox="1"/>
          <p:nvPr/>
        </p:nvSpPr>
        <p:spPr>
          <a:xfrm>
            <a:off x="6059456" y="5794237"/>
            <a:ext cx="97174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latin typeface="OpenDyslexic" pitchFamily="2" charset="77"/>
              </a:rPr>
              <a:t>des fruits</a:t>
            </a:r>
          </a:p>
        </p:txBody>
      </p:sp>
      <p:sp>
        <p:nvSpPr>
          <p:cNvPr id="101" name="ZoneTexte 100">
            <a:extLst>
              <a:ext uri="{FF2B5EF4-FFF2-40B4-BE49-F238E27FC236}">
                <a16:creationId xmlns:a16="http://schemas.microsoft.com/office/drawing/2014/main" id="{8AA3C9E8-F453-40B4-9E40-E31EB36167AC}"/>
              </a:ext>
            </a:extLst>
          </p:cNvPr>
          <p:cNvSpPr txBox="1"/>
          <p:nvPr/>
        </p:nvSpPr>
        <p:spPr>
          <a:xfrm>
            <a:off x="6373238" y="6056047"/>
            <a:ext cx="6351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latin typeface="OpenDyslexic" pitchFamily="2" charset="77"/>
              </a:rPr>
              <a:t>un dé</a:t>
            </a:r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437A5B20-AB18-41CA-BEBB-6D4A3B134B8C}"/>
              </a:ext>
            </a:extLst>
          </p:cNvPr>
          <p:cNvSpPr/>
          <p:nvPr/>
        </p:nvSpPr>
        <p:spPr>
          <a:xfrm>
            <a:off x="7193621" y="5605132"/>
            <a:ext cx="108000" cy="108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1107116E-B6E0-4979-A5B8-DD3F9DF548B7}"/>
              </a:ext>
            </a:extLst>
          </p:cNvPr>
          <p:cNvSpPr/>
          <p:nvPr/>
        </p:nvSpPr>
        <p:spPr>
          <a:xfrm>
            <a:off x="7188226" y="5876347"/>
            <a:ext cx="108000" cy="108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07E3F28E-B61D-4062-9087-450809CCD4B3}"/>
              </a:ext>
            </a:extLst>
          </p:cNvPr>
          <p:cNvSpPr/>
          <p:nvPr/>
        </p:nvSpPr>
        <p:spPr>
          <a:xfrm>
            <a:off x="7188226" y="6142936"/>
            <a:ext cx="108000" cy="108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5" name="ZoneTexte 104">
            <a:extLst>
              <a:ext uri="{FF2B5EF4-FFF2-40B4-BE49-F238E27FC236}">
                <a16:creationId xmlns:a16="http://schemas.microsoft.com/office/drawing/2014/main" id="{7DA87689-BEF3-4D9A-8F59-5F2F2585618C}"/>
              </a:ext>
            </a:extLst>
          </p:cNvPr>
          <p:cNvSpPr txBox="1"/>
          <p:nvPr/>
        </p:nvSpPr>
        <p:spPr>
          <a:xfrm>
            <a:off x="8300826" y="5428936"/>
            <a:ext cx="2776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latin typeface="OpenDyslexic" pitchFamily="2" charset="77"/>
              </a:rPr>
              <a:t>il</a:t>
            </a:r>
          </a:p>
        </p:txBody>
      </p:sp>
      <p:sp>
        <p:nvSpPr>
          <p:cNvPr id="106" name="ZoneTexte 105">
            <a:extLst>
              <a:ext uri="{FF2B5EF4-FFF2-40B4-BE49-F238E27FC236}">
                <a16:creationId xmlns:a16="http://schemas.microsoft.com/office/drawing/2014/main" id="{A71657F8-7E51-462C-A8D5-E1D0F666CCD5}"/>
              </a:ext>
            </a:extLst>
          </p:cNvPr>
          <p:cNvSpPr txBox="1"/>
          <p:nvPr/>
        </p:nvSpPr>
        <p:spPr>
          <a:xfrm>
            <a:off x="8299265" y="5848190"/>
            <a:ext cx="4892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latin typeface="OpenDyslexic" pitchFamily="2" charset="77"/>
              </a:rPr>
              <a:t>elle</a:t>
            </a:r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A5F149DE-6753-4C82-9276-429E0F51B417}"/>
              </a:ext>
            </a:extLst>
          </p:cNvPr>
          <p:cNvSpPr/>
          <p:nvPr/>
        </p:nvSpPr>
        <p:spPr>
          <a:xfrm>
            <a:off x="8217123" y="5508983"/>
            <a:ext cx="108000" cy="108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9D846687-5C6D-4E47-AAE7-53853513C1F3}"/>
              </a:ext>
            </a:extLst>
          </p:cNvPr>
          <p:cNvSpPr/>
          <p:nvPr/>
        </p:nvSpPr>
        <p:spPr>
          <a:xfrm>
            <a:off x="8219685" y="5947024"/>
            <a:ext cx="108000" cy="108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9" name="ZoneTexte 108">
            <a:extLst>
              <a:ext uri="{FF2B5EF4-FFF2-40B4-BE49-F238E27FC236}">
                <a16:creationId xmlns:a16="http://schemas.microsoft.com/office/drawing/2014/main" id="{61A268D9-001A-4EE2-8148-B94404B632CD}"/>
              </a:ext>
            </a:extLst>
          </p:cNvPr>
          <p:cNvSpPr txBox="1"/>
          <p:nvPr/>
        </p:nvSpPr>
        <p:spPr>
          <a:xfrm>
            <a:off x="5941475" y="1622809"/>
            <a:ext cx="10855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b="1" dirty="0">
                <a:latin typeface="ScolaCursive" charset="0"/>
                <a:ea typeface="ScolaCursive" charset="0"/>
                <a:cs typeface="ScolaCursive" charset="0"/>
              </a:rPr>
              <a:t>13 … 49</a:t>
            </a:r>
          </a:p>
        </p:txBody>
      </p:sp>
      <p:sp>
        <p:nvSpPr>
          <p:cNvPr id="110" name="ZoneTexte 109">
            <a:extLst>
              <a:ext uri="{FF2B5EF4-FFF2-40B4-BE49-F238E27FC236}">
                <a16:creationId xmlns:a16="http://schemas.microsoft.com/office/drawing/2014/main" id="{96C04D3A-E308-47F2-9643-70990931246C}"/>
              </a:ext>
            </a:extLst>
          </p:cNvPr>
          <p:cNvSpPr txBox="1"/>
          <p:nvPr/>
        </p:nvSpPr>
        <p:spPr>
          <a:xfrm>
            <a:off x="7159145" y="1155580"/>
            <a:ext cx="110959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b="1" dirty="0">
                <a:latin typeface="ScolaCursive" charset="0"/>
                <a:ea typeface="ScolaCursive" charset="0"/>
                <a:cs typeface="ScolaCursive" charset="0"/>
              </a:rPr>
              <a:t>34 … 24</a:t>
            </a:r>
          </a:p>
        </p:txBody>
      </p:sp>
      <p:sp>
        <p:nvSpPr>
          <p:cNvPr id="111" name="ZoneTexte 110">
            <a:extLst>
              <a:ext uri="{FF2B5EF4-FFF2-40B4-BE49-F238E27FC236}">
                <a16:creationId xmlns:a16="http://schemas.microsoft.com/office/drawing/2014/main" id="{A976D87C-AE22-42C2-8F4A-66D0F1B9E2D6}"/>
              </a:ext>
            </a:extLst>
          </p:cNvPr>
          <p:cNvSpPr txBox="1"/>
          <p:nvPr/>
        </p:nvSpPr>
        <p:spPr>
          <a:xfrm>
            <a:off x="7161523" y="1582250"/>
            <a:ext cx="11272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b="1" dirty="0">
                <a:latin typeface="ScolaCursive" charset="0"/>
                <a:ea typeface="ScolaCursive" charset="0"/>
                <a:cs typeface="ScolaCursive" charset="0"/>
              </a:rPr>
              <a:t>56 … 56</a:t>
            </a:r>
          </a:p>
        </p:txBody>
      </p:sp>
      <p:sp>
        <p:nvSpPr>
          <p:cNvPr id="112" name="ZoneTexte 111">
            <a:extLst>
              <a:ext uri="{FF2B5EF4-FFF2-40B4-BE49-F238E27FC236}">
                <a16:creationId xmlns:a16="http://schemas.microsoft.com/office/drawing/2014/main" id="{9CBD77F6-8855-491E-BAB1-4AEFB9DE0938}"/>
              </a:ext>
            </a:extLst>
          </p:cNvPr>
          <p:cNvSpPr txBox="1"/>
          <p:nvPr/>
        </p:nvSpPr>
        <p:spPr>
          <a:xfrm>
            <a:off x="1321926" y="1518275"/>
            <a:ext cx="29177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…   -   …   -   … -  …   -   …   -   …</a:t>
            </a:r>
          </a:p>
        </p:txBody>
      </p:sp>
      <p:sp>
        <p:nvSpPr>
          <p:cNvPr id="113" name="ZoneTexte 112">
            <a:extLst>
              <a:ext uri="{FF2B5EF4-FFF2-40B4-BE49-F238E27FC236}">
                <a16:creationId xmlns:a16="http://schemas.microsoft.com/office/drawing/2014/main" id="{D55806AE-E5BB-4B4E-8A60-0CDFA9F6F570}"/>
              </a:ext>
            </a:extLst>
          </p:cNvPr>
          <p:cNvSpPr txBox="1"/>
          <p:nvPr/>
        </p:nvSpPr>
        <p:spPr>
          <a:xfrm>
            <a:off x="883988" y="1188936"/>
            <a:ext cx="3568293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>
                <a:solidFill>
                  <a:srgbClr val="009999"/>
                </a:solidFill>
                <a:latin typeface="Cursive standard" pitchFamily="2" charset="0"/>
              </a:rPr>
              <a:t>23 – 17 – 34 – 52 – 48 – 9</a:t>
            </a:r>
          </a:p>
        </p:txBody>
      </p:sp>
      <p:sp>
        <p:nvSpPr>
          <p:cNvPr id="114" name="ZoneTexte 113">
            <a:extLst>
              <a:ext uri="{FF2B5EF4-FFF2-40B4-BE49-F238E27FC236}">
                <a16:creationId xmlns:a16="http://schemas.microsoft.com/office/drawing/2014/main" id="{D9DF252A-1A46-4C53-AB26-90378F95BDED}"/>
              </a:ext>
            </a:extLst>
          </p:cNvPr>
          <p:cNvSpPr txBox="1"/>
          <p:nvPr/>
        </p:nvSpPr>
        <p:spPr>
          <a:xfrm>
            <a:off x="8324411" y="1145142"/>
            <a:ext cx="112402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b="1" dirty="0">
                <a:latin typeface="ScolaCursive" charset="0"/>
                <a:ea typeface="ScolaCursive" charset="0"/>
                <a:cs typeface="ScolaCursive" charset="0"/>
              </a:rPr>
              <a:t>39 … 42</a:t>
            </a:r>
          </a:p>
        </p:txBody>
      </p:sp>
      <p:sp>
        <p:nvSpPr>
          <p:cNvPr id="115" name="ZoneTexte 114">
            <a:extLst>
              <a:ext uri="{FF2B5EF4-FFF2-40B4-BE49-F238E27FC236}">
                <a16:creationId xmlns:a16="http://schemas.microsoft.com/office/drawing/2014/main" id="{A5972A1F-F010-4268-8E06-FD7448F1E2EF}"/>
              </a:ext>
            </a:extLst>
          </p:cNvPr>
          <p:cNvSpPr txBox="1"/>
          <p:nvPr/>
        </p:nvSpPr>
        <p:spPr>
          <a:xfrm>
            <a:off x="8353581" y="1571812"/>
            <a:ext cx="112082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b="1" dirty="0">
                <a:latin typeface="ScolaCursive" charset="0"/>
                <a:ea typeface="ScolaCursive" charset="0"/>
                <a:cs typeface="ScolaCursive" charset="0"/>
              </a:rPr>
              <a:t>34 … 50</a:t>
            </a:r>
          </a:p>
        </p:txBody>
      </p:sp>
      <p:cxnSp>
        <p:nvCxnSpPr>
          <p:cNvPr id="116" name="Connecteur droit 115">
            <a:extLst>
              <a:ext uri="{FF2B5EF4-FFF2-40B4-BE49-F238E27FC236}">
                <a16:creationId xmlns:a16="http://schemas.microsoft.com/office/drawing/2014/main" id="{CD6ADE5F-0EB1-4417-A5AB-14B2625EC56F}"/>
              </a:ext>
            </a:extLst>
          </p:cNvPr>
          <p:cNvCxnSpPr/>
          <p:nvPr/>
        </p:nvCxnSpPr>
        <p:spPr>
          <a:xfrm>
            <a:off x="7107943" y="1155580"/>
            <a:ext cx="0" cy="765224"/>
          </a:xfrm>
          <a:prstGeom prst="line">
            <a:avLst/>
          </a:prstGeom>
          <a:ln>
            <a:solidFill>
              <a:srgbClr val="00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Connecteur droit 116">
            <a:extLst>
              <a:ext uri="{FF2B5EF4-FFF2-40B4-BE49-F238E27FC236}">
                <a16:creationId xmlns:a16="http://schemas.microsoft.com/office/drawing/2014/main" id="{0075BBA6-23BA-4F87-9C50-B98ED84E2C9D}"/>
              </a:ext>
            </a:extLst>
          </p:cNvPr>
          <p:cNvCxnSpPr/>
          <p:nvPr/>
        </p:nvCxnSpPr>
        <p:spPr>
          <a:xfrm>
            <a:off x="8307844" y="1129838"/>
            <a:ext cx="0" cy="765224"/>
          </a:xfrm>
          <a:prstGeom prst="line">
            <a:avLst/>
          </a:prstGeom>
          <a:ln>
            <a:solidFill>
              <a:srgbClr val="00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Connecteur droit 117">
            <a:extLst>
              <a:ext uri="{FF2B5EF4-FFF2-40B4-BE49-F238E27FC236}">
                <a16:creationId xmlns:a16="http://schemas.microsoft.com/office/drawing/2014/main" id="{085267C0-FC30-4E3C-93E0-CAC2C46FF442}"/>
              </a:ext>
            </a:extLst>
          </p:cNvPr>
          <p:cNvCxnSpPr/>
          <p:nvPr/>
        </p:nvCxnSpPr>
        <p:spPr>
          <a:xfrm>
            <a:off x="7172399" y="5219701"/>
            <a:ext cx="253397" cy="0"/>
          </a:xfrm>
          <a:prstGeom prst="line">
            <a:avLst/>
          </a:prstGeom>
          <a:ln w="19050">
            <a:solidFill>
              <a:srgbClr val="00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Connecteur droit 118">
            <a:extLst>
              <a:ext uri="{FF2B5EF4-FFF2-40B4-BE49-F238E27FC236}">
                <a16:creationId xmlns:a16="http://schemas.microsoft.com/office/drawing/2014/main" id="{907B6783-B2C2-4C77-94F7-F10A14118239}"/>
              </a:ext>
            </a:extLst>
          </p:cNvPr>
          <p:cNvCxnSpPr/>
          <p:nvPr/>
        </p:nvCxnSpPr>
        <p:spPr>
          <a:xfrm>
            <a:off x="9055932" y="5284052"/>
            <a:ext cx="253397" cy="0"/>
          </a:xfrm>
          <a:prstGeom prst="line">
            <a:avLst/>
          </a:prstGeom>
          <a:ln w="19050">
            <a:solidFill>
              <a:srgbClr val="00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ZoneTexte 119">
            <a:extLst>
              <a:ext uri="{FF2B5EF4-FFF2-40B4-BE49-F238E27FC236}">
                <a16:creationId xmlns:a16="http://schemas.microsoft.com/office/drawing/2014/main" id="{C7B5E320-CA90-4832-947A-7F7BF7E43835}"/>
              </a:ext>
            </a:extLst>
          </p:cNvPr>
          <p:cNvSpPr txBox="1"/>
          <p:nvPr/>
        </p:nvSpPr>
        <p:spPr>
          <a:xfrm>
            <a:off x="8307525" y="5616504"/>
            <a:ext cx="36420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latin typeface="OpenDyslexic" pitchFamily="2" charset="77"/>
              </a:rPr>
              <a:t>ils</a:t>
            </a:r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98B4F8B4-A8A4-4466-A526-BFB76168EC97}"/>
              </a:ext>
            </a:extLst>
          </p:cNvPr>
          <p:cNvSpPr/>
          <p:nvPr/>
        </p:nvSpPr>
        <p:spPr>
          <a:xfrm>
            <a:off x="8220340" y="5725439"/>
            <a:ext cx="108000" cy="108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2" name="Rectangle 121">
            <a:extLst>
              <a:ext uri="{FF2B5EF4-FFF2-40B4-BE49-F238E27FC236}">
                <a16:creationId xmlns:a16="http://schemas.microsoft.com/office/drawing/2014/main" id="{48A6DFAE-DA45-4645-8F54-9421E7F734E7}"/>
              </a:ext>
            </a:extLst>
          </p:cNvPr>
          <p:cNvSpPr/>
          <p:nvPr/>
        </p:nvSpPr>
        <p:spPr>
          <a:xfrm>
            <a:off x="8217123" y="6132714"/>
            <a:ext cx="108000" cy="108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3" name="ZoneTexte 122">
            <a:extLst>
              <a:ext uri="{FF2B5EF4-FFF2-40B4-BE49-F238E27FC236}">
                <a16:creationId xmlns:a16="http://schemas.microsoft.com/office/drawing/2014/main" id="{C5C9FEE2-5225-4EC0-BFBF-D0D6D0C36D69}"/>
              </a:ext>
            </a:extLst>
          </p:cNvPr>
          <p:cNvSpPr txBox="1"/>
          <p:nvPr/>
        </p:nvSpPr>
        <p:spPr>
          <a:xfrm>
            <a:off x="8300826" y="6055024"/>
            <a:ext cx="57579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latin typeface="OpenDyslexic" pitchFamily="2" charset="77"/>
              </a:rPr>
              <a:t>elles</a:t>
            </a:r>
          </a:p>
        </p:txBody>
      </p:sp>
    </p:spTree>
    <p:extLst>
      <p:ext uri="{BB962C8B-B14F-4D97-AF65-F5344CB8AC3E}">
        <p14:creationId xmlns:p14="http://schemas.microsoft.com/office/powerpoint/2010/main" val="309407357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130</TotalTime>
  <Words>653</Words>
  <Application>Microsoft Office PowerPoint</Application>
  <PresentationFormat>Format A4 (210 x 297 mm)</PresentationFormat>
  <Paragraphs>188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2" baseType="lpstr">
      <vt:lpstr>Arial</vt:lpstr>
      <vt:lpstr>calendar note tfb</vt:lpstr>
      <vt:lpstr>Calibri</vt:lpstr>
      <vt:lpstr>Calibri Light</vt:lpstr>
      <vt:lpstr>Cursive standard</vt:lpstr>
      <vt:lpstr>OpenDyslexic</vt:lpstr>
      <vt:lpstr>ScolaCursive</vt:lpstr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Emma HEREDIA</dc:creator>
  <cp:lastModifiedBy>marinadpro@gmail.com</cp:lastModifiedBy>
  <cp:revision>34</cp:revision>
  <cp:lastPrinted>2018-04-11T06:39:38Z</cp:lastPrinted>
  <dcterms:created xsi:type="dcterms:W3CDTF">2018-03-04T08:53:10Z</dcterms:created>
  <dcterms:modified xsi:type="dcterms:W3CDTF">2018-04-30T13:16:05Z</dcterms:modified>
</cp:coreProperties>
</file>