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Auteur et date</a:t>
            </a:r>
          </a:p>
        </p:txBody>
      </p:sp>
      <p:sp>
        <p:nvSpPr>
          <p:cNvPr id="12" name="Titre de la présentation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13" name="Texte niveau 1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Déclaration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onnées clés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Données clés</a:t>
            </a:r>
          </a:p>
        </p:txBody>
      </p:sp>
      <p:sp>
        <p:nvSpPr>
          <p:cNvPr id="107" name="Texte niveau 1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e niveau 1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« Citation notable »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1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idx="21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4984750" y="2749550"/>
            <a:ext cx="7937500" cy="9238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886640052_3195x2556.jpeg"/>
          <p:cNvSpPr/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Numéro de diapositive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21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re de la présentation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23" name="Texte niveau 1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eur et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Auteur et date</a:t>
            </a:r>
          </a:p>
        </p:txBody>
      </p:sp>
      <p:sp>
        <p:nvSpPr>
          <p:cNvPr id="25" name="Numéro de diapositive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eg"/>
          <p:cNvSpPr/>
          <p:nvPr>
            <p:ph type="pic" idx="21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Texte niveau 1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Sous-titre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Titre de diapositiv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Titre de diapositive</a:t>
            </a:r>
          </a:p>
        </p:txBody>
      </p:sp>
      <p:sp>
        <p:nvSpPr>
          <p:cNvPr id="3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ous-titre de diapositiv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44" name="Titre de diapositiv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660384004_1290x1720.jpeg"/>
          <p:cNvSpPr/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Titre de diapositiv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62" name="Sous-titre de diapositive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22449">
              <a:lnSpc>
                <a:spcPct val="100000"/>
              </a:lnSpc>
              <a:spcBef>
                <a:spcPts val="0"/>
              </a:spcBef>
              <a:buSzTx/>
              <a:buNone/>
              <a:defRPr b="1" sz="3382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63" name="Texte niveau 1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Titre de section</a:t>
            </a:r>
          </a:p>
        </p:txBody>
      </p:sp>
      <p:sp>
        <p:nvSpPr>
          <p:cNvPr id="7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80" name="Sous-titre de diapositiv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8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Titre de l’ordre du jour</a:t>
            </a:r>
          </a:p>
        </p:txBody>
      </p:sp>
      <p:sp>
        <p:nvSpPr>
          <p:cNvPr id="89" name="Sous-titre de l’ordre du jour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Sous-titre de l’ordre du jour</a:t>
            </a:r>
          </a:p>
        </p:txBody>
      </p:sp>
      <p:sp>
        <p:nvSpPr>
          <p:cNvPr id="90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Rubriques de l’ordre du jour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niveau 1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Titre de diapositiv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Titre de diapositive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5224" y="-187815"/>
            <a:ext cx="11815073" cy="5861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5224" y="4447685"/>
            <a:ext cx="11815073" cy="5861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logohd_2020.png" descr="logohd_2020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117" y="8095069"/>
            <a:ext cx="1086505" cy="15368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